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Default Extension="xlsx" ContentType="application/vnd.openxmlformats-officedocument.spreadsheetml.sheet"/>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9" r:id="rId3"/>
    <p:sldId id="257" r:id="rId4"/>
    <p:sldId id="268" r:id="rId5"/>
    <p:sldId id="260" r:id="rId6"/>
    <p:sldId id="273" r:id="rId7"/>
    <p:sldId id="271" r:id="rId8"/>
    <p:sldId id="272" r:id="rId9"/>
    <p:sldId id="261" r:id="rId10"/>
    <p:sldId id="276" r:id="rId11"/>
    <p:sldId id="262" r:id="rId12"/>
    <p:sldId id="264" r:id="rId13"/>
    <p:sldId id="267" r:id="rId14"/>
    <p:sldId id="274" r:id="rId15"/>
    <p:sldId id="275" r:id="rId16"/>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Palatino Linotype" pitchFamily="18" charset="0"/>
        <a:ea typeface="+mn-ea"/>
        <a:cs typeface="+mn-cs"/>
      </a:defRPr>
    </a:lvl1pPr>
    <a:lvl2pPr marL="457200" algn="l" rtl="0" fontAlgn="base">
      <a:spcBef>
        <a:spcPct val="0"/>
      </a:spcBef>
      <a:spcAft>
        <a:spcPct val="0"/>
      </a:spcAft>
      <a:defRPr kern="1200">
        <a:solidFill>
          <a:schemeClr val="tx1"/>
        </a:solidFill>
        <a:latin typeface="Palatino Linotype" pitchFamily="18" charset="0"/>
        <a:ea typeface="+mn-ea"/>
        <a:cs typeface="+mn-cs"/>
      </a:defRPr>
    </a:lvl2pPr>
    <a:lvl3pPr marL="914400" algn="l" rtl="0" fontAlgn="base">
      <a:spcBef>
        <a:spcPct val="0"/>
      </a:spcBef>
      <a:spcAft>
        <a:spcPct val="0"/>
      </a:spcAft>
      <a:defRPr kern="1200">
        <a:solidFill>
          <a:schemeClr val="tx1"/>
        </a:solidFill>
        <a:latin typeface="Palatino Linotype" pitchFamily="18" charset="0"/>
        <a:ea typeface="+mn-ea"/>
        <a:cs typeface="+mn-cs"/>
      </a:defRPr>
    </a:lvl3pPr>
    <a:lvl4pPr marL="1371600" algn="l" rtl="0" fontAlgn="base">
      <a:spcBef>
        <a:spcPct val="0"/>
      </a:spcBef>
      <a:spcAft>
        <a:spcPct val="0"/>
      </a:spcAft>
      <a:defRPr kern="1200">
        <a:solidFill>
          <a:schemeClr val="tx1"/>
        </a:solidFill>
        <a:latin typeface="Palatino Linotype" pitchFamily="18" charset="0"/>
        <a:ea typeface="+mn-ea"/>
        <a:cs typeface="+mn-cs"/>
      </a:defRPr>
    </a:lvl4pPr>
    <a:lvl5pPr marL="1828800" algn="l" rtl="0" fontAlgn="base">
      <a:spcBef>
        <a:spcPct val="0"/>
      </a:spcBef>
      <a:spcAft>
        <a:spcPct val="0"/>
      </a:spcAft>
      <a:defRPr kern="1200">
        <a:solidFill>
          <a:schemeClr val="tx1"/>
        </a:solidFill>
        <a:latin typeface="Palatino Linotype" pitchFamily="18" charset="0"/>
        <a:ea typeface="+mn-ea"/>
        <a:cs typeface="+mn-cs"/>
      </a:defRPr>
    </a:lvl5pPr>
    <a:lvl6pPr marL="2286000" algn="l" defTabSz="914400" rtl="0" eaLnBrk="1" latinLnBrk="0" hangingPunct="1">
      <a:defRPr kern="1200">
        <a:solidFill>
          <a:schemeClr val="tx1"/>
        </a:solidFill>
        <a:latin typeface="Palatino Linotype" pitchFamily="18" charset="0"/>
        <a:ea typeface="+mn-ea"/>
        <a:cs typeface="+mn-cs"/>
      </a:defRPr>
    </a:lvl6pPr>
    <a:lvl7pPr marL="2743200" algn="l" defTabSz="914400" rtl="0" eaLnBrk="1" latinLnBrk="0" hangingPunct="1">
      <a:defRPr kern="1200">
        <a:solidFill>
          <a:schemeClr val="tx1"/>
        </a:solidFill>
        <a:latin typeface="Palatino Linotype" pitchFamily="18" charset="0"/>
        <a:ea typeface="+mn-ea"/>
        <a:cs typeface="+mn-cs"/>
      </a:defRPr>
    </a:lvl7pPr>
    <a:lvl8pPr marL="3200400" algn="l" defTabSz="914400" rtl="0" eaLnBrk="1" latinLnBrk="0" hangingPunct="1">
      <a:defRPr kern="1200">
        <a:solidFill>
          <a:schemeClr val="tx1"/>
        </a:solidFill>
        <a:latin typeface="Palatino Linotype" pitchFamily="18" charset="0"/>
        <a:ea typeface="+mn-ea"/>
        <a:cs typeface="+mn-cs"/>
      </a:defRPr>
    </a:lvl8pPr>
    <a:lvl9pPr marL="3657600" algn="l" defTabSz="914400" rtl="0" eaLnBrk="1" latinLnBrk="0" hangingPunct="1">
      <a:defRPr kern="1200">
        <a:solidFill>
          <a:schemeClr val="tx1"/>
        </a:solidFill>
        <a:latin typeface="Palatino Linotype"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692" autoAdjust="0"/>
  </p:normalViewPr>
  <p:slideViewPr>
    <p:cSldViewPr>
      <p:cViewPr varScale="1">
        <p:scale>
          <a:sx n="60" d="100"/>
          <a:sy n="60" d="100"/>
        </p:scale>
        <p:origin x="-165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lang val="en-AU"/>
  <c:style val="22"/>
  <c:chart>
    <c:plotArea>
      <c:layout/>
      <c:lineChart>
        <c:grouping val="standard"/>
        <c:ser>
          <c:idx val="0"/>
          <c:order val="0"/>
          <c:tx>
            <c:strRef>
              <c:f>Sheet1!$B$1</c:f>
              <c:strCache>
                <c:ptCount val="1"/>
                <c:pt idx="0">
                  <c:v>Stable</c:v>
                </c:pt>
              </c:strCache>
            </c:strRef>
          </c:tx>
          <c:marker>
            <c:symbol val="none"/>
          </c:marker>
          <c:cat>
            <c:strRef>
              <c:f>Sheet1!$A$2:$A$6</c:f>
              <c:strCache>
                <c:ptCount val="5"/>
                <c:pt idx="0">
                  <c:v>Monday</c:v>
                </c:pt>
                <c:pt idx="1">
                  <c:v>Tuesday</c:v>
                </c:pt>
                <c:pt idx="2">
                  <c:v>Wednesday</c:v>
                </c:pt>
                <c:pt idx="3">
                  <c:v>Thursday</c:v>
                </c:pt>
                <c:pt idx="4">
                  <c:v>Friday</c:v>
                </c:pt>
              </c:strCache>
            </c:strRef>
          </c:cat>
          <c:val>
            <c:numRef>
              <c:f>Sheet1!$B$2:$B$6</c:f>
              <c:numCache>
                <c:formatCode>General</c:formatCode>
                <c:ptCount val="5"/>
                <c:pt idx="0">
                  <c:v>7</c:v>
                </c:pt>
                <c:pt idx="1">
                  <c:v>6</c:v>
                </c:pt>
                <c:pt idx="2">
                  <c:v>8</c:v>
                </c:pt>
                <c:pt idx="3">
                  <c:v>7</c:v>
                </c:pt>
                <c:pt idx="4">
                  <c:v>7</c:v>
                </c:pt>
              </c:numCache>
            </c:numRef>
          </c:val>
        </c:ser>
        <c:ser>
          <c:idx val="1"/>
          <c:order val="1"/>
          <c:tx>
            <c:strRef>
              <c:f>Sheet1!$C$1</c:f>
              <c:strCache>
                <c:ptCount val="1"/>
                <c:pt idx="0">
                  <c:v>Unstable</c:v>
                </c:pt>
              </c:strCache>
            </c:strRef>
          </c:tx>
          <c:marker>
            <c:symbol val="none"/>
          </c:marker>
          <c:cat>
            <c:strRef>
              <c:f>Sheet1!$A$2:$A$6</c:f>
              <c:strCache>
                <c:ptCount val="5"/>
                <c:pt idx="0">
                  <c:v>Monday</c:v>
                </c:pt>
                <c:pt idx="1">
                  <c:v>Tuesday</c:v>
                </c:pt>
                <c:pt idx="2">
                  <c:v>Wednesday</c:v>
                </c:pt>
                <c:pt idx="3">
                  <c:v>Thursday</c:v>
                </c:pt>
                <c:pt idx="4">
                  <c:v>Friday</c:v>
                </c:pt>
              </c:strCache>
            </c:strRef>
          </c:cat>
          <c:val>
            <c:numRef>
              <c:f>Sheet1!$C$2:$C$6</c:f>
              <c:numCache>
                <c:formatCode>General</c:formatCode>
                <c:ptCount val="5"/>
                <c:pt idx="0">
                  <c:v>2</c:v>
                </c:pt>
                <c:pt idx="1">
                  <c:v>9</c:v>
                </c:pt>
                <c:pt idx="2">
                  <c:v>4</c:v>
                </c:pt>
                <c:pt idx="3">
                  <c:v>5</c:v>
                </c:pt>
                <c:pt idx="4">
                  <c:v>1</c:v>
                </c:pt>
              </c:numCache>
            </c:numRef>
          </c:val>
        </c:ser>
        <c:marker val="1"/>
        <c:axId val="125599104"/>
        <c:axId val="125797504"/>
      </c:lineChart>
      <c:catAx>
        <c:axId val="125599104"/>
        <c:scaling>
          <c:orientation val="minMax"/>
        </c:scaling>
        <c:axPos val="b"/>
        <c:tickLblPos val="nextTo"/>
        <c:crossAx val="125797504"/>
        <c:crosses val="autoZero"/>
        <c:auto val="1"/>
        <c:lblAlgn val="ctr"/>
        <c:lblOffset val="100"/>
      </c:catAx>
      <c:valAx>
        <c:axId val="125797504"/>
        <c:scaling>
          <c:orientation val="minMax"/>
        </c:scaling>
        <c:axPos val="l"/>
        <c:majorGridlines/>
        <c:numFmt formatCode="General" sourceLinked="1"/>
        <c:tickLblPos val="nextTo"/>
        <c:crossAx val="125599104"/>
        <c:crosses val="autoZero"/>
        <c:crossBetween val="between"/>
      </c:valAx>
    </c:plotArea>
    <c:legend>
      <c:legendPos val="r"/>
      <c:layout/>
    </c:legend>
    <c:plotVisOnly val="1"/>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2F018D-C459-41DA-8B9D-238CD6154FB7}" type="doc">
      <dgm:prSet loTypeId="urn:microsoft.com/office/officeart/2005/8/layout/chart3" loCatId="relationship" qsTypeId="urn:microsoft.com/office/officeart/2005/8/quickstyle/simple1" qsCatId="simple" csTypeId="urn:microsoft.com/office/officeart/2005/8/colors/colorful2" csCatId="colorful" phldr="1"/>
      <dgm:spPr/>
      <dgm:t>
        <a:bodyPr/>
        <a:lstStyle/>
        <a:p>
          <a:endParaRPr lang="en-AU"/>
        </a:p>
      </dgm:t>
    </dgm:pt>
    <dgm:pt modelId="{9087BA63-912B-4A1B-87C9-B792A599BBA8}">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AU" sz="2400" dirty="0" smtClean="0">
              <a:solidFill>
                <a:schemeClr val="tx1"/>
              </a:solidFill>
              <a:latin typeface="Aharoni" pitchFamily="2" charset="-79"/>
              <a:cs typeface="Aharoni" pitchFamily="2" charset="-79"/>
            </a:rPr>
            <a:t>Respect and trust</a:t>
          </a:r>
        </a:p>
        <a:p>
          <a:pPr defTabSz="1377950">
            <a:lnSpc>
              <a:spcPct val="90000"/>
            </a:lnSpc>
            <a:spcBef>
              <a:spcPct val="0"/>
            </a:spcBef>
            <a:spcAft>
              <a:spcPct val="35000"/>
            </a:spcAft>
          </a:pPr>
          <a:endParaRPr lang="en-AU" sz="1000" dirty="0">
            <a:solidFill>
              <a:schemeClr val="tx1"/>
            </a:solidFill>
          </a:endParaRPr>
        </a:p>
      </dgm:t>
    </dgm:pt>
    <dgm:pt modelId="{026FA98F-0F63-4618-AEE8-5CDDBFB44EBA}" type="parTrans" cxnId="{6B6E1400-205A-441B-ACE3-7D22F0FB14A1}">
      <dgm:prSet/>
      <dgm:spPr/>
      <dgm:t>
        <a:bodyPr/>
        <a:lstStyle/>
        <a:p>
          <a:endParaRPr lang="en-AU">
            <a:solidFill>
              <a:schemeClr val="tx1"/>
            </a:solidFill>
          </a:endParaRPr>
        </a:p>
      </dgm:t>
    </dgm:pt>
    <dgm:pt modelId="{BDD9165B-B698-446C-9E0E-115E9D8005A7}" type="sibTrans" cxnId="{6B6E1400-205A-441B-ACE3-7D22F0FB14A1}">
      <dgm:prSet/>
      <dgm:spPr/>
      <dgm:t>
        <a:bodyPr/>
        <a:lstStyle/>
        <a:p>
          <a:endParaRPr lang="en-AU">
            <a:solidFill>
              <a:schemeClr val="tx1"/>
            </a:solidFill>
          </a:endParaRPr>
        </a:p>
      </dgm:t>
    </dgm:pt>
    <dgm:pt modelId="{4B7CB3E0-AB5C-4F05-B7E2-BF84AD575D81}">
      <dgm:prSet phldrT="[Text]" custT="1"/>
      <dgm:spPr/>
      <dgm:t>
        <a:bodyPr/>
        <a:lstStyle/>
        <a:p>
          <a:r>
            <a:rPr lang="en-AU" sz="2400" dirty="0" smtClean="0">
              <a:solidFill>
                <a:schemeClr val="tx1"/>
              </a:solidFill>
              <a:latin typeface="Aharoni" pitchFamily="2" charset="-79"/>
              <a:cs typeface="Aharoni" pitchFamily="2" charset="-79"/>
            </a:rPr>
            <a:t>Affection</a:t>
          </a:r>
          <a:endParaRPr lang="en-AU" sz="2400" dirty="0">
            <a:solidFill>
              <a:schemeClr val="tx1"/>
            </a:solidFill>
          </a:endParaRPr>
        </a:p>
      </dgm:t>
    </dgm:pt>
    <dgm:pt modelId="{7A6C223D-1442-4382-9DC9-4A4418BBC9C7}" type="parTrans" cxnId="{17755F9C-2888-4274-83D6-701D9FF9A42C}">
      <dgm:prSet/>
      <dgm:spPr/>
      <dgm:t>
        <a:bodyPr/>
        <a:lstStyle/>
        <a:p>
          <a:endParaRPr lang="en-AU">
            <a:solidFill>
              <a:schemeClr val="tx1"/>
            </a:solidFill>
          </a:endParaRPr>
        </a:p>
      </dgm:t>
    </dgm:pt>
    <dgm:pt modelId="{286C2571-8F72-4645-BA22-3924F77922DF}" type="sibTrans" cxnId="{17755F9C-2888-4274-83D6-701D9FF9A42C}">
      <dgm:prSet/>
      <dgm:spPr/>
      <dgm:t>
        <a:bodyPr/>
        <a:lstStyle/>
        <a:p>
          <a:endParaRPr lang="en-AU">
            <a:solidFill>
              <a:schemeClr val="tx1"/>
            </a:solidFill>
          </a:endParaRPr>
        </a:p>
      </dgm:t>
    </dgm:pt>
    <dgm:pt modelId="{F54744A5-5394-410E-96CC-B7AE969001AB}">
      <dgm:prSet phldrT="[Tex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AU" sz="2400" dirty="0" smtClean="0">
              <a:solidFill>
                <a:schemeClr val="tx1"/>
              </a:solidFill>
              <a:latin typeface="Aharoni" pitchFamily="2" charset="-79"/>
              <a:cs typeface="Aharoni" pitchFamily="2" charset="-79"/>
            </a:rPr>
            <a:t>Empathy</a:t>
          </a:r>
        </a:p>
        <a:p>
          <a:pPr defTabSz="711200">
            <a:lnSpc>
              <a:spcPct val="90000"/>
            </a:lnSpc>
            <a:spcBef>
              <a:spcPct val="0"/>
            </a:spcBef>
            <a:spcAft>
              <a:spcPct val="35000"/>
            </a:spcAft>
          </a:pPr>
          <a:endParaRPr lang="en-AU" sz="1000" dirty="0">
            <a:solidFill>
              <a:schemeClr val="tx1"/>
            </a:solidFill>
          </a:endParaRPr>
        </a:p>
      </dgm:t>
    </dgm:pt>
    <dgm:pt modelId="{D3013C84-4881-4543-B54F-CF8745C12FE4}" type="parTrans" cxnId="{FADE6E3C-154A-4A5F-8BAB-15A22E45605F}">
      <dgm:prSet/>
      <dgm:spPr/>
      <dgm:t>
        <a:bodyPr/>
        <a:lstStyle/>
        <a:p>
          <a:endParaRPr lang="en-AU">
            <a:solidFill>
              <a:schemeClr val="tx1"/>
            </a:solidFill>
          </a:endParaRPr>
        </a:p>
      </dgm:t>
    </dgm:pt>
    <dgm:pt modelId="{EF8D1AC7-3DE0-4035-856B-27CD548733E9}" type="sibTrans" cxnId="{FADE6E3C-154A-4A5F-8BAB-15A22E45605F}">
      <dgm:prSet/>
      <dgm:spPr/>
      <dgm:t>
        <a:bodyPr/>
        <a:lstStyle/>
        <a:p>
          <a:endParaRPr lang="en-AU">
            <a:solidFill>
              <a:schemeClr val="tx1"/>
            </a:solidFill>
          </a:endParaRPr>
        </a:p>
      </dgm:t>
    </dgm:pt>
    <dgm:pt modelId="{5C38F09E-8CAE-4902-8689-AC7163BFF333}">
      <dgm:prSet phldrT="[Text]" custT="1"/>
      <dgm:spPr/>
      <dgm:t>
        <a:bodyPr/>
        <a:lstStyle/>
        <a:p>
          <a:r>
            <a:rPr lang="en-AU" sz="2400" dirty="0" smtClean="0">
              <a:solidFill>
                <a:schemeClr val="tx1"/>
              </a:solidFill>
              <a:latin typeface="Aharoni" pitchFamily="2" charset="-79"/>
              <a:cs typeface="Aharoni" pitchFamily="2" charset="-79"/>
            </a:rPr>
            <a:t>Acceptance</a:t>
          </a:r>
          <a:endParaRPr lang="en-AU" sz="2400" dirty="0">
            <a:solidFill>
              <a:schemeClr val="tx1"/>
            </a:solidFill>
          </a:endParaRPr>
        </a:p>
      </dgm:t>
    </dgm:pt>
    <dgm:pt modelId="{F8D4BF80-2A22-4D3B-8A06-2D56A4E9B61C}" type="parTrans" cxnId="{8DCFC478-FCA4-492A-95EA-4DC60C0FFCCF}">
      <dgm:prSet/>
      <dgm:spPr/>
      <dgm:t>
        <a:bodyPr/>
        <a:lstStyle/>
        <a:p>
          <a:endParaRPr lang="en-AU">
            <a:solidFill>
              <a:schemeClr val="tx1"/>
            </a:solidFill>
          </a:endParaRPr>
        </a:p>
      </dgm:t>
    </dgm:pt>
    <dgm:pt modelId="{ECCB4E24-C9DF-48D5-9038-207BFC0F797B}" type="sibTrans" cxnId="{8DCFC478-FCA4-492A-95EA-4DC60C0FFCCF}">
      <dgm:prSet/>
      <dgm:spPr/>
      <dgm:t>
        <a:bodyPr/>
        <a:lstStyle/>
        <a:p>
          <a:endParaRPr lang="en-AU">
            <a:solidFill>
              <a:schemeClr val="tx1"/>
            </a:solidFill>
          </a:endParaRPr>
        </a:p>
      </dgm:t>
    </dgm:pt>
    <dgm:pt modelId="{0F908EBB-6E1D-4683-A7D7-17E37C217B7F}">
      <dgm:prSet custT="1"/>
      <dgm:spPr/>
      <dgm:t>
        <a:bodyPr/>
        <a:lstStyle/>
        <a:p>
          <a:r>
            <a:rPr lang="en-AU" sz="2400" dirty="0" smtClean="0">
              <a:solidFill>
                <a:schemeClr val="tx1"/>
              </a:solidFill>
              <a:latin typeface="Aharoni" pitchFamily="2" charset="-79"/>
              <a:cs typeface="Aharoni" pitchFamily="2" charset="-79"/>
            </a:rPr>
            <a:t>Support </a:t>
          </a:r>
          <a:endParaRPr lang="en-AU" sz="2400" dirty="0">
            <a:solidFill>
              <a:schemeClr val="tx1"/>
            </a:solidFill>
          </a:endParaRPr>
        </a:p>
      </dgm:t>
    </dgm:pt>
    <dgm:pt modelId="{6673670F-9CC8-46FB-94A3-F8FF77AB76B7}" type="parTrans" cxnId="{EE15B0A2-5E0A-43E3-A747-66420F2C7D81}">
      <dgm:prSet/>
      <dgm:spPr/>
      <dgm:t>
        <a:bodyPr/>
        <a:lstStyle/>
        <a:p>
          <a:endParaRPr lang="en-AU">
            <a:solidFill>
              <a:schemeClr val="tx1"/>
            </a:solidFill>
          </a:endParaRPr>
        </a:p>
      </dgm:t>
    </dgm:pt>
    <dgm:pt modelId="{D1AB206E-0734-4928-8557-5F2EA290D98B}" type="sibTrans" cxnId="{EE15B0A2-5E0A-43E3-A747-66420F2C7D81}">
      <dgm:prSet/>
      <dgm:spPr/>
      <dgm:t>
        <a:bodyPr/>
        <a:lstStyle/>
        <a:p>
          <a:endParaRPr lang="en-AU">
            <a:solidFill>
              <a:schemeClr val="tx1"/>
            </a:solidFill>
          </a:endParaRPr>
        </a:p>
      </dgm:t>
    </dgm:pt>
    <dgm:pt modelId="{4265426A-6648-44F1-997F-9AF0F3D3D8F0}">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AU" sz="2400" dirty="0" smtClean="0">
              <a:solidFill>
                <a:schemeClr val="tx1"/>
              </a:solidFill>
              <a:latin typeface="Aharoni" pitchFamily="2" charset="-79"/>
              <a:cs typeface="Aharoni" pitchFamily="2" charset="-79"/>
            </a:rPr>
            <a:t>Seeing them as individual</a:t>
          </a:r>
        </a:p>
        <a:p>
          <a:pPr defTabSz="400050">
            <a:lnSpc>
              <a:spcPct val="90000"/>
            </a:lnSpc>
            <a:spcBef>
              <a:spcPct val="0"/>
            </a:spcBef>
            <a:spcAft>
              <a:spcPct val="35000"/>
            </a:spcAft>
          </a:pPr>
          <a:endParaRPr lang="en-AU" sz="1000" dirty="0">
            <a:solidFill>
              <a:schemeClr val="tx1"/>
            </a:solidFill>
          </a:endParaRPr>
        </a:p>
      </dgm:t>
    </dgm:pt>
    <dgm:pt modelId="{6CED4198-D6A6-457B-8BBC-E92AD45BE3A2}" type="parTrans" cxnId="{A53D5C34-758F-4DAF-A4C1-B71D5AA88D17}">
      <dgm:prSet/>
      <dgm:spPr/>
      <dgm:t>
        <a:bodyPr/>
        <a:lstStyle/>
        <a:p>
          <a:endParaRPr lang="en-AU">
            <a:solidFill>
              <a:schemeClr val="tx1"/>
            </a:solidFill>
          </a:endParaRPr>
        </a:p>
      </dgm:t>
    </dgm:pt>
    <dgm:pt modelId="{0EA6A111-4CA0-4FA6-AF1A-BBDA956F4CA1}" type="sibTrans" cxnId="{A53D5C34-758F-4DAF-A4C1-B71D5AA88D17}">
      <dgm:prSet/>
      <dgm:spPr/>
      <dgm:t>
        <a:bodyPr/>
        <a:lstStyle/>
        <a:p>
          <a:endParaRPr lang="en-AU">
            <a:solidFill>
              <a:schemeClr val="tx1"/>
            </a:solidFill>
          </a:endParaRPr>
        </a:p>
      </dgm:t>
    </dgm:pt>
    <dgm:pt modelId="{B812B00B-CB95-4C06-AC68-EB5777589D05}">
      <dgm:prSet phldrT="[Text]" custT="1"/>
      <dgm:spPr/>
      <dgm:t>
        <a:bodyPr/>
        <a:lstStyle/>
        <a:p>
          <a:r>
            <a:rPr lang="en-AU" sz="2400" dirty="0" smtClean="0">
              <a:solidFill>
                <a:schemeClr val="tx1"/>
              </a:solidFill>
              <a:latin typeface="Aharoni" pitchFamily="2" charset="-79"/>
              <a:cs typeface="Aharoni" pitchFamily="2" charset="-79"/>
            </a:rPr>
            <a:t>Encouragement </a:t>
          </a:r>
          <a:endParaRPr lang="en-AU" sz="2400" dirty="0">
            <a:solidFill>
              <a:schemeClr val="tx1"/>
            </a:solidFill>
            <a:latin typeface="Aharoni" pitchFamily="2" charset="-79"/>
            <a:cs typeface="Aharoni" pitchFamily="2" charset="-79"/>
          </a:endParaRPr>
        </a:p>
      </dgm:t>
    </dgm:pt>
    <dgm:pt modelId="{92A866E7-49CD-48CE-81DE-C7DD318B66A2}" type="sibTrans" cxnId="{9410D702-AE93-44D3-A718-BC4104DA5258}">
      <dgm:prSet/>
      <dgm:spPr/>
      <dgm:t>
        <a:bodyPr/>
        <a:lstStyle/>
        <a:p>
          <a:endParaRPr lang="en-AU">
            <a:solidFill>
              <a:schemeClr val="tx1"/>
            </a:solidFill>
          </a:endParaRPr>
        </a:p>
      </dgm:t>
    </dgm:pt>
    <dgm:pt modelId="{1B86E358-0FAB-4E83-A107-8133C696A03D}" type="parTrans" cxnId="{9410D702-AE93-44D3-A718-BC4104DA5258}">
      <dgm:prSet/>
      <dgm:spPr/>
      <dgm:t>
        <a:bodyPr/>
        <a:lstStyle/>
        <a:p>
          <a:endParaRPr lang="en-AU">
            <a:solidFill>
              <a:schemeClr val="tx1"/>
            </a:solidFill>
          </a:endParaRPr>
        </a:p>
      </dgm:t>
    </dgm:pt>
    <dgm:pt modelId="{CB951A97-F54C-4E1F-9943-2316DB52116B}" type="pres">
      <dgm:prSet presAssocID="{AE2F018D-C459-41DA-8B9D-238CD6154FB7}" presName="compositeShape" presStyleCnt="0">
        <dgm:presLayoutVars>
          <dgm:chMax val="7"/>
          <dgm:dir/>
          <dgm:resizeHandles val="exact"/>
        </dgm:presLayoutVars>
      </dgm:prSet>
      <dgm:spPr/>
      <dgm:t>
        <a:bodyPr/>
        <a:lstStyle/>
        <a:p>
          <a:endParaRPr lang="en-AU"/>
        </a:p>
      </dgm:t>
    </dgm:pt>
    <dgm:pt modelId="{EEF86E33-E537-49D9-9258-B296761A802A}" type="pres">
      <dgm:prSet presAssocID="{AE2F018D-C459-41DA-8B9D-238CD6154FB7}" presName="wedge1" presStyleLbl="node1" presStyleIdx="0" presStyleCnt="7"/>
      <dgm:spPr/>
      <dgm:t>
        <a:bodyPr/>
        <a:lstStyle/>
        <a:p>
          <a:endParaRPr lang="en-AU"/>
        </a:p>
      </dgm:t>
    </dgm:pt>
    <dgm:pt modelId="{C39A3145-F0F3-4A3D-8690-ACE0E6FF44D4}" type="pres">
      <dgm:prSet presAssocID="{AE2F018D-C459-41DA-8B9D-238CD6154FB7}" presName="wedge1Tx" presStyleLbl="node1" presStyleIdx="0" presStyleCnt="7">
        <dgm:presLayoutVars>
          <dgm:chMax val="0"/>
          <dgm:chPref val="0"/>
          <dgm:bulletEnabled val="1"/>
        </dgm:presLayoutVars>
      </dgm:prSet>
      <dgm:spPr/>
      <dgm:t>
        <a:bodyPr/>
        <a:lstStyle/>
        <a:p>
          <a:endParaRPr lang="en-AU"/>
        </a:p>
      </dgm:t>
    </dgm:pt>
    <dgm:pt modelId="{A6EC1242-E7B1-4671-B2B7-91A51CB33F04}" type="pres">
      <dgm:prSet presAssocID="{AE2F018D-C459-41DA-8B9D-238CD6154FB7}" presName="wedge2" presStyleLbl="node1" presStyleIdx="1" presStyleCnt="7"/>
      <dgm:spPr/>
      <dgm:t>
        <a:bodyPr/>
        <a:lstStyle/>
        <a:p>
          <a:endParaRPr lang="en-AU"/>
        </a:p>
      </dgm:t>
    </dgm:pt>
    <dgm:pt modelId="{D6B2E73B-D9E1-41B9-B405-8C44119BBCE9}" type="pres">
      <dgm:prSet presAssocID="{AE2F018D-C459-41DA-8B9D-238CD6154FB7}" presName="wedge2Tx" presStyleLbl="node1" presStyleIdx="1" presStyleCnt="7">
        <dgm:presLayoutVars>
          <dgm:chMax val="0"/>
          <dgm:chPref val="0"/>
          <dgm:bulletEnabled val="1"/>
        </dgm:presLayoutVars>
      </dgm:prSet>
      <dgm:spPr/>
      <dgm:t>
        <a:bodyPr/>
        <a:lstStyle/>
        <a:p>
          <a:endParaRPr lang="en-AU"/>
        </a:p>
      </dgm:t>
    </dgm:pt>
    <dgm:pt modelId="{776AFABD-0215-4A36-9008-07374D33765F}" type="pres">
      <dgm:prSet presAssocID="{AE2F018D-C459-41DA-8B9D-238CD6154FB7}" presName="wedge3" presStyleLbl="node1" presStyleIdx="2" presStyleCnt="7"/>
      <dgm:spPr/>
      <dgm:t>
        <a:bodyPr/>
        <a:lstStyle/>
        <a:p>
          <a:endParaRPr lang="en-AU"/>
        </a:p>
      </dgm:t>
    </dgm:pt>
    <dgm:pt modelId="{ADC5A199-D5F2-41A1-8A3B-7D444A915C5B}" type="pres">
      <dgm:prSet presAssocID="{AE2F018D-C459-41DA-8B9D-238CD6154FB7}" presName="wedge3Tx" presStyleLbl="node1" presStyleIdx="2" presStyleCnt="7">
        <dgm:presLayoutVars>
          <dgm:chMax val="0"/>
          <dgm:chPref val="0"/>
          <dgm:bulletEnabled val="1"/>
        </dgm:presLayoutVars>
      </dgm:prSet>
      <dgm:spPr/>
      <dgm:t>
        <a:bodyPr/>
        <a:lstStyle/>
        <a:p>
          <a:endParaRPr lang="en-AU"/>
        </a:p>
      </dgm:t>
    </dgm:pt>
    <dgm:pt modelId="{285C0D5A-C0BB-4798-8DF3-2E4A65790624}" type="pres">
      <dgm:prSet presAssocID="{AE2F018D-C459-41DA-8B9D-238CD6154FB7}" presName="wedge4" presStyleLbl="node1" presStyleIdx="3" presStyleCnt="7"/>
      <dgm:spPr/>
      <dgm:t>
        <a:bodyPr/>
        <a:lstStyle/>
        <a:p>
          <a:endParaRPr lang="en-AU"/>
        </a:p>
      </dgm:t>
    </dgm:pt>
    <dgm:pt modelId="{4FCC59F9-2526-43CA-86FD-10D4D0B7C260}" type="pres">
      <dgm:prSet presAssocID="{AE2F018D-C459-41DA-8B9D-238CD6154FB7}" presName="wedge4Tx" presStyleLbl="node1" presStyleIdx="3" presStyleCnt="7">
        <dgm:presLayoutVars>
          <dgm:chMax val="0"/>
          <dgm:chPref val="0"/>
          <dgm:bulletEnabled val="1"/>
        </dgm:presLayoutVars>
      </dgm:prSet>
      <dgm:spPr/>
      <dgm:t>
        <a:bodyPr/>
        <a:lstStyle/>
        <a:p>
          <a:endParaRPr lang="en-AU"/>
        </a:p>
      </dgm:t>
    </dgm:pt>
    <dgm:pt modelId="{4C367051-3408-4DDE-B880-38A8640396A7}" type="pres">
      <dgm:prSet presAssocID="{AE2F018D-C459-41DA-8B9D-238CD6154FB7}" presName="wedge5" presStyleLbl="node1" presStyleIdx="4" presStyleCnt="7" custScaleX="118396" custScaleY="103909" custLinFactNeighborX="-5291" custLinFactNeighborY="136"/>
      <dgm:spPr/>
      <dgm:t>
        <a:bodyPr/>
        <a:lstStyle/>
        <a:p>
          <a:endParaRPr lang="en-AU"/>
        </a:p>
      </dgm:t>
    </dgm:pt>
    <dgm:pt modelId="{74115229-250A-47AA-AC6D-51A3456EBEE8}" type="pres">
      <dgm:prSet presAssocID="{AE2F018D-C459-41DA-8B9D-238CD6154FB7}" presName="wedge5Tx" presStyleLbl="node1" presStyleIdx="4" presStyleCnt="7">
        <dgm:presLayoutVars>
          <dgm:chMax val="0"/>
          <dgm:chPref val="0"/>
          <dgm:bulletEnabled val="1"/>
        </dgm:presLayoutVars>
      </dgm:prSet>
      <dgm:spPr/>
      <dgm:t>
        <a:bodyPr/>
        <a:lstStyle/>
        <a:p>
          <a:endParaRPr lang="en-AU"/>
        </a:p>
      </dgm:t>
    </dgm:pt>
    <dgm:pt modelId="{7AD8AB9B-320D-4ED6-A719-EE8C0A587471}" type="pres">
      <dgm:prSet presAssocID="{AE2F018D-C459-41DA-8B9D-238CD6154FB7}" presName="wedge6" presStyleLbl="node1" presStyleIdx="5" presStyleCnt="7" custLinFactNeighborX="-10521" custLinFactNeighborY="-2407"/>
      <dgm:spPr/>
      <dgm:t>
        <a:bodyPr/>
        <a:lstStyle/>
        <a:p>
          <a:endParaRPr lang="en-AU"/>
        </a:p>
      </dgm:t>
    </dgm:pt>
    <dgm:pt modelId="{901E89ED-648A-41F2-899E-B8C1064E422B}" type="pres">
      <dgm:prSet presAssocID="{AE2F018D-C459-41DA-8B9D-238CD6154FB7}" presName="wedge6Tx" presStyleLbl="node1" presStyleIdx="5" presStyleCnt="7">
        <dgm:presLayoutVars>
          <dgm:chMax val="0"/>
          <dgm:chPref val="0"/>
          <dgm:bulletEnabled val="1"/>
        </dgm:presLayoutVars>
      </dgm:prSet>
      <dgm:spPr/>
      <dgm:t>
        <a:bodyPr/>
        <a:lstStyle/>
        <a:p>
          <a:endParaRPr lang="en-AU"/>
        </a:p>
      </dgm:t>
    </dgm:pt>
    <dgm:pt modelId="{320AC11C-D7A6-4230-97EB-45C515775026}" type="pres">
      <dgm:prSet presAssocID="{AE2F018D-C459-41DA-8B9D-238CD6154FB7}" presName="wedge7" presStyleLbl="node1" presStyleIdx="6" presStyleCnt="7" custScaleX="113837" custScaleY="110171"/>
      <dgm:spPr/>
      <dgm:t>
        <a:bodyPr/>
        <a:lstStyle/>
        <a:p>
          <a:endParaRPr lang="en-AU"/>
        </a:p>
      </dgm:t>
    </dgm:pt>
    <dgm:pt modelId="{D911C6EC-A805-469F-916A-56DF9C0769EE}" type="pres">
      <dgm:prSet presAssocID="{AE2F018D-C459-41DA-8B9D-238CD6154FB7}" presName="wedge7Tx" presStyleLbl="node1" presStyleIdx="6" presStyleCnt="7">
        <dgm:presLayoutVars>
          <dgm:chMax val="0"/>
          <dgm:chPref val="0"/>
          <dgm:bulletEnabled val="1"/>
        </dgm:presLayoutVars>
      </dgm:prSet>
      <dgm:spPr/>
      <dgm:t>
        <a:bodyPr/>
        <a:lstStyle/>
        <a:p>
          <a:endParaRPr lang="en-AU"/>
        </a:p>
      </dgm:t>
    </dgm:pt>
  </dgm:ptLst>
  <dgm:cxnLst>
    <dgm:cxn modelId="{AA13286A-DFAD-4A0E-995A-A17B02AA57FB}" type="presOf" srcId="{B812B00B-CB95-4C06-AC68-EB5777589D05}" destId="{A6EC1242-E7B1-4671-B2B7-91A51CB33F04}" srcOrd="0" destOrd="0" presId="urn:microsoft.com/office/officeart/2005/8/layout/chart3"/>
    <dgm:cxn modelId="{0124DB65-037A-44EA-97A6-FB151A096C34}" type="presOf" srcId="{9087BA63-912B-4A1B-87C9-B792A599BBA8}" destId="{EEF86E33-E537-49D9-9258-B296761A802A}" srcOrd="0" destOrd="0" presId="urn:microsoft.com/office/officeart/2005/8/layout/chart3"/>
    <dgm:cxn modelId="{BF5CADA2-5AF8-42DA-BC8F-FF327BAA6EBC}" type="presOf" srcId="{AE2F018D-C459-41DA-8B9D-238CD6154FB7}" destId="{CB951A97-F54C-4E1F-9943-2316DB52116B}" srcOrd="0" destOrd="0" presId="urn:microsoft.com/office/officeart/2005/8/layout/chart3"/>
    <dgm:cxn modelId="{F79E794C-9669-4897-8410-F34850C0945F}" type="presOf" srcId="{5C38F09E-8CAE-4902-8689-AC7163BFF333}" destId="{74115229-250A-47AA-AC6D-51A3456EBEE8}" srcOrd="1" destOrd="0" presId="urn:microsoft.com/office/officeart/2005/8/layout/chart3"/>
    <dgm:cxn modelId="{9410D702-AE93-44D3-A718-BC4104DA5258}" srcId="{AE2F018D-C459-41DA-8B9D-238CD6154FB7}" destId="{B812B00B-CB95-4C06-AC68-EB5777589D05}" srcOrd="1" destOrd="0" parTransId="{1B86E358-0FAB-4E83-A107-8133C696A03D}" sibTransId="{92A866E7-49CD-48CE-81DE-C7DD318B66A2}"/>
    <dgm:cxn modelId="{D824427E-567F-4093-9841-F32E63F7E93B}" type="presOf" srcId="{B812B00B-CB95-4C06-AC68-EB5777589D05}" destId="{D6B2E73B-D9E1-41B9-B405-8C44119BBCE9}" srcOrd="1" destOrd="0" presId="urn:microsoft.com/office/officeart/2005/8/layout/chart3"/>
    <dgm:cxn modelId="{19AF081E-02BC-41A9-A75E-AFD8142DA29D}" type="presOf" srcId="{F54744A5-5394-410E-96CC-B7AE969001AB}" destId="{4FCC59F9-2526-43CA-86FD-10D4D0B7C260}" srcOrd="1" destOrd="0" presId="urn:microsoft.com/office/officeart/2005/8/layout/chart3"/>
    <dgm:cxn modelId="{FADE6E3C-154A-4A5F-8BAB-15A22E45605F}" srcId="{AE2F018D-C459-41DA-8B9D-238CD6154FB7}" destId="{F54744A5-5394-410E-96CC-B7AE969001AB}" srcOrd="3" destOrd="0" parTransId="{D3013C84-4881-4543-B54F-CF8745C12FE4}" sibTransId="{EF8D1AC7-3DE0-4035-856B-27CD548733E9}"/>
    <dgm:cxn modelId="{17755F9C-2888-4274-83D6-701D9FF9A42C}" srcId="{AE2F018D-C459-41DA-8B9D-238CD6154FB7}" destId="{4B7CB3E0-AB5C-4F05-B7E2-BF84AD575D81}" srcOrd="2" destOrd="0" parTransId="{7A6C223D-1442-4382-9DC9-4A4418BBC9C7}" sibTransId="{286C2571-8F72-4645-BA22-3924F77922DF}"/>
    <dgm:cxn modelId="{918BBE14-256C-41FD-969C-212BFA99CCDA}" type="presOf" srcId="{4B7CB3E0-AB5C-4F05-B7E2-BF84AD575D81}" destId="{ADC5A199-D5F2-41A1-8A3B-7D444A915C5B}" srcOrd="1" destOrd="0" presId="urn:microsoft.com/office/officeart/2005/8/layout/chart3"/>
    <dgm:cxn modelId="{D2BDEE14-FFE1-4627-947B-8FB317F7B65C}" type="presOf" srcId="{5C38F09E-8CAE-4902-8689-AC7163BFF333}" destId="{4C367051-3408-4DDE-B880-38A8640396A7}" srcOrd="0" destOrd="0" presId="urn:microsoft.com/office/officeart/2005/8/layout/chart3"/>
    <dgm:cxn modelId="{A7162050-A567-41D6-8CB7-6EEFD3CA3C22}" type="presOf" srcId="{0F908EBB-6E1D-4683-A7D7-17E37C217B7F}" destId="{7AD8AB9B-320D-4ED6-A719-EE8C0A587471}" srcOrd="0" destOrd="0" presId="urn:microsoft.com/office/officeart/2005/8/layout/chart3"/>
    <dgm:cxn modelId="{8DCFC478-FCA4-492A-95EA-4DC60C0FFCCF}" srcId="{AE2F018D-C459-41DA-8B9D-238CD6154FB7}" destId="{5C38F09E-8CAE-4902-8689-AC7163BFF333}" srcOrd="4" destOrd="0" parTransId="{F8D4BF80-2A22-4D3B-8A06-2D56A4E9B61C}" sibTransId="{ECCB4E24-C9DF-48D5-9038-207BFC0F797B}"/>
    <dgm:cxn modelId="{20CBDCDE-5D98-45B2-85DC-EC9A3CDA96C4}" type="presOf" srcId="{4B7CB3E0-AB5C-4F05-B7E2-BF84AD575D81}" destId="{776AFABD-0215-4A36-9008-07374D33765F}" srcOrd="0" destOrd="0" presId="urn:microsoft.com/office/officeart/2005/8/layout/chart3"/>
    <dgm:cxn modelId="{AC30FA1A-757E-4BB0-B8F1-823D597DFFC0}" type="presOf" srcId="{9087BA63-912B-4A1B-87C9-B792A599BBA8}" destId="{C39A3145-F0F3-4A3D-8690-ACE0E6FF44D4}" srcOrd="1" destOrd="0" presId="urn:microsoft.com/office/officeart/2005/8/layout/chart3"/>
    <dgm:cxn modelId="{88AB4480-F54D-4936-822E-92B2B7E0B416}" type="presOf" srcId="{0F908EBB-6E1D-4683-A7D7-17E37C217B7F}" destId="{901E89ED-648A-41F2-899E-B8C1064E422B}" srcOrd="1" destOrd="0" presId="urn:microsoft.com/office/officeart/2005/8/layout/chart3"/>
    <dgm:cxn modelId="{A89225FD-31AC-4E41-8C66-5D0CBD3E3379}" type="presOf" srcId="{4265426A-6648-44F1-997F-9AF0F3D3D8F0}" destId="{320AC11C-D7A6-4230-97EB-45C515775026}" srcOrd="0" destOrd="0" presId="urn:microsoft.com/office/officeart/2005/8/layout/chart3"/>
    <dgm:cxn modelId="{A53D5C34-758F-4DAF-A4C1-B71D5AA88D17}" srcId="{AE2F018D-C459-41DA-8B9D-238CD6154FB7}" destId="{4265426A-6648-44F1-997F-9AF0F3D3D8F0}" srcOrd="6" destOrd="0" parTransId="{6CED4198-D6A6-457B-8BBC-E92AD45BE3A2}" sibTransId="{0EA6A111-4CA0-4FA6-AF1A-BBDA956F4CA1}"/>
    <dgm:cxn modelId="{E85D4383-772B-438A-8BD3-9F4EB12F31A5}" type="presOf" srcId="{F54744A5-5394-410E-96CC-B7AE969001AB}" destId="{285C0D5A-C0BB-4798-8DF3-2E4A65790624}" srcOrd="0" destOrd="0" presId="urn:microsoft.com/office/officeart/2005/8/layout/chart3"/>
    <dgm:cxn modelId="{24FA6F7D-239A-4DD2-A6EE-B9E82658FB58}" type="presOf" srcId="{4265426A-6648-44F1-997F-9AF0F3D3D8F0}" destId="{D911C6EC-A805-469F-916A-56DF9C0769EE}" srcOrd="1" destOrd="0" presId="urn:microsoft.com/office/officeart/2005/8/layout/chart3"/>
    <dgm:cxn modelId="{6B6E1400-205A-441B-ACE3-7D22F0FB14A1}" srcId="{AE2F018D-C459-41DA-8B9D-238CD6154FB7}" destId="{9087BA63-912B-4A1B-87C9-B792A599BBA8}" srcOrd="0" destOrd="0" parTransId="{026FA98F-0F63-4618-AEE8-5CDDBFB44EBA}" sibTransId="{BDD9165B-B698-446C-9E0E-115E9D8005A7}"/>
    <dgm:cxn modelId="{EE15B0A2-5E0A-43E3-A747-66420F2C7D81}" srcId="{AE2F018D-C459-41DA-8B9D-238CD6154FB7}" destId="{0F908EBB-6E1D-4683-A7D7-17E37C217B7F}" srcOrd="5" destOrd="0" parTransId="{6673670F-9CC8-46FB-94A3-F8FF77AB76B7}" sibTransId="{D1AB206E-0734-4928-8557-5F2EA290D98B}"/>
    <dgm:cxn modelId="{972D105C-230C-4103-A161-CD01F0F87BCB}" type="presParOf" srcId="{CB951A97-F54C-4E1F-9943-2316DB52116B}" destId="{EEF86E33-E537-49D9-9258-B296761A802A}" srcOrd="0" destOrd="0" presId="urn:microsoft.com/office/officeart/2005/8/layout/chart3"/>
    <dgm:cxn modelId="{4E0D037C-F481-4F7A-9B03-0027F39B6258}" type="presParOf" srcId="{CB951A97-F54C-4E1F-9943-2316DB52116B}" destId="{C39A3145-F0F3-4A3D-8690-ACE0E6FF44D4}" srcOrd="1" destOrd="0" presId="urn:microsoft.com/office/officeart/2005/8/layout/chart3"/>
    <dgm:cxn modelId="{3D1F2B97-22D7-459C-BB77-222F368B2F83}" type="presParOf" srcId="{CB951A97-F54C-4E1F-9943-2316DB52116B}" destId="{A6EC1242-E7B1-4671-B2B7-91A51CB33F04}" srcOrd="2" destOrd="0" presId="urn:microsoft.com/office/officeart/2005/8/layout/chart3"/>
    <dgm:cxn modelId="{F13FAF4C-07BC-4C90-98B7-E5B7541E671E}" type="presParOf" srcId="{CB951A97-F54C-4E1F-9943-2316DB52116B}" destId="{D6B2E73B-D9E1-41B9-B405-8C44119BBCE9}" srcOrd="3" destOrd="0" presId="urn:microsoft.com/office/officeart/2005/8/layout/chart3"/>
    <dgm:cxn modelId="{EC7ED837-4192-4319-9C85-38F1B6020236}" type="presParOf" srcId="{CB951A97-F54C-4E1F-9943-2316DB52116B}" destId="{776AFABD-0215-4A36-9008-07374D33765F}" srcOrd="4" destOrd="0" presId="urn:microsoft.com/office/officeart/2005/8/layout/chart3"/>
    <dgm:cxn modelId="{A0709D50-1309-456A-A420-161EBAA28EFB}" type="presParOf" srcId="{CB951A97-F54C-4E1F-9943-2316DB52116B}" destId="{ADC5A199-D5F2-41A1-8A3B-7D444A915C5B}" srcOrd="5" destOrd="0" presId="urn:microsoft.com/office/officeart/2005/8/layout/chart3"/>
    <dgm:cxn modelId="{9AB19038-80EA-4A36-AA4E-4F81B72D9BBD}" type="presParOf" srcId="{CB951A97-F54C-4E1F-9943-2316DB52116B}" destId="{285C0D5A-C0BB-4798-8DF3-2E4A65790624}" srcOrd="6" destOrd="0" presId="urn:microsoft.com/office/officeart/2005/8/layout/chart3"/>
    <dgm:cxn modelId="{F1B5ABA3-8F76-4F9B-B89A-21714469C733}" type="presParOf" srcId="{CB951A97-F54C-4E1F-9943-2316DB52116B}" destId="{4FCC59F9-2526-43CA-86FD-10D4D0B7C260}" srcOrd="7" destOrd="0" presId="urn:microsoft.com/office/officeart/2005/8/layout/chart3"/>
    <dgm:cxn modelId="{52E6F0AF-D6A4-496C-A8D4-42B8328E76AF}" type="presParOf" srcId="{CB951A97-F54C-4E1F-9943-2316DB52116B}" destId="{4C367051-3408-4DDE-B880-38A8640396A7}" srcOrd="8" destOrd="0" presId="urn:microsoft.com/office/officeart/2005/8/layout/chart3"/>
    <dgm:cxn modelId="{17108BF5-71D1-4967-87CC-3195137724CB}" type="presParOf" srcId="{CB951A97-F54C-4E1F-9943-2316DB52116B}" destId="{74115229-250A-47AA-AC6D-51A3456EBEE8}" srcOrd="9" destOrd="0" presId="urn:microsoft.com/office/officeart/2005/8/layout/chart3"/>
    <dgm:cxn modelId="{14B1C7A9-5D76-4EBF-983D-45CC58122F1B}" type="presParOf" srcId="{CB951A97-F54C-4E1F-9943-2316DB52116B}" destId="{7AD8AB9B-320D-4ED6-A719-EE8C0A587471}" srcOrd="10" destOrd="0" presId="urn:microsoft.com/office/officeart/2005/8/layout/chart3"/>
    <dgm:cxn modelId="{A1B22A0A-EAEE-4E26-864F-63475EB054DE}" type="presParOf" srcId="{CB951A97-F54C-4E1F-9943-2316DB52116B}" destId="{901E89ED-648A-41F2-899E-B8C1064E422B}" srcOrd="11" destOrd="0" presId="urn:microsoft.com/office/officeart/2005/8/layout/chart3"/>
    <dgm:cxn modelId="{89EEF997-EF7D-45E5-A849-E27D99DF5A16}" type="presParOf" srcId="{CB951A97-F54C-4E1F-9943-2316DB52116B}" destId="{320AC11C-D7A6-4230-97EB-45C515775026}" srcOrd="12" destOrd="0" presId="urn:microsoft.com/office/officeart/2005/8/layout/chart3"/>
    <dgm:cxn modelId="{8773E0DC-940D-4B74-944C-90DA61F4F8DD}" type="presParOf" srcId="{CB951A97-F54C-4E1F-9943-2316DB52116B}" destId="{D911C6EC-A805-469F-916A-56DF9C0769EE}" srcOrd="13" destOrd="0" presId="urn:microsoft.com/office/officeart/2005/8/layout/char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EF86E33-E537-49D9-9258-B296761A802A}">
      <dsp:nvSpPr>
        <dsp:cNvPr id="0" name=""/>
        <dsp:cNvSpPr/>
      </dsp:nvSpPr>
      <dsp:spPr>
        <a:xfrm>
          <a:off x="2981093" y="234219"/>
          <a:ext cx="5443804" cy="5443804"/>
        </a:xfrm>
        <a:prstGeom prst="pie">
          <a:avLst>
            <a:gd name="adj1" fmla="val 16200000"/>
            <a:gd name="adj2" fmla="val 19285716"/>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AU" sz="2400" kern="1200" dirty="0" smtClean="0">
              <a:solidFill>
                <a:schemeClr val="tx1"/>
              </a:solidFill>
              <a:latin typeface="Aharoni" pitchFamily="2" charset="-79"/>
              <a:cs typeface="Aharoni" pitchFamily="2" charset="-79"/>
            </a:rPr>
            <a:t>Respect and trust</a:t>
          </a:r>
        </a:p>
        <a:p>
          <a:pPr lvl="0" algn="ctr" defTabSz="1377950">
            <a:lnSpc>
              <a:spcPct val="90000"/>
            </a:lnSpc>
            <a:spcBef>
              <a:spcPct val="0"/>
            </a:spcBef>
            <a:spcAft>
              <a:spcPct val="35000"/>
            </a:spcAft>
          </a:pPr>
          <a:endParaRPr lang="en-AU" sz="1000" kern="1200" dirty="0">
            <a:solidFill>
              <a:schemeClr val="tx1"/>
            </a:solidFill>
          </a:endParaRPr>
        </a:p>
      </dsp:txBody>
      <dsp:txXfrm>
        <a:off x="5756785" y="752676"/>
        <a:ext cx="1490565" cy="939704"/>
      </dsp:txXfrm>
    </dsp:sp>
    <dsp:sp modelId="{A6EC1242-E7B1-4671-B2B7-91A51CB33F04}">
      <dsp:nvSpPr>
        <dsp:cNvPr id="0" name=""/>
        <dsp:cNvSpPr/>
      </dsp:nvSpPr>
      <dsp:spPr>
        <a:xfrm>
          <a:off x="2840461" y="525851"/>
          <a:ext cx="5443804" cy="5443804"/>
        </a:xfrm>
        <a:prstGeom prst="pie">
          <a:avLst>
            <a:gd name="adj1" fmla="val 19285716"/>
            <a:gd name="adj2" fmla="val 771428"/>
          </a:avLst>
        </a:prstGeom>
        <a:solidFill>
          <a:schemeClr val="accent2">
            <a:hueOff val="-1546558"/>
            <a:satOff val="8393"/>
            <a:lumOff val="424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AU" sz="2400" kern="1200" dirty="0" smtClean="0">
              <a:solidFill>
                <a:schemeClr val="tx1"/>
              </a:solidFill>
              <a:latin typeface="Aharoni" pitchFamily="2" charset="-79"/>
              <a:cs typeface="Aharoni" pitchFamily="2" charset="-79"/>
            </a:rPr>
            <a:t>Encouragement </a:t>
          </a:r>
          <a:endParaRPr lang="en-AU" sz="2400" kern="1200" dirty="0">
            <a:solidFill>
              <a:schemeClr val="tx1"/>
            </a:solidFill>
            <a:latin typeface="Aharoni" pitchFamily="2" charset="-79"/>
            <a:cs typeface="Aharoni" pitchFamily="2" charset="-79"/>
          </a:endParaRPr>
        </a:p>
      </dsp:txBody>
      <dsp:txXfrm>
        <a:off x="6566875" y="2470067"/>
        <a:ext cx="1581295" cy="1004511"/>
      </dsp:txXfrm>
    </dsp:sp>
    <dsp:sp modelId="{776AFABD-0215-4A36-9008-07374D33765F}">
      <dsp:nvSpPr>
        <dsp:cNvPr id="0" name=""/>
        <dsp:cNvSpPr/>
      </dsp:nvSpPr>
      <dsp:spPr>
        <a:xfrm>
          <a:off x="2840461" y="525851"/>
          <a:ext cx="5443804" cy="5443804"/>
        </a:xfrm>
        <a:prstGeom prst="pie">
          <a:avLst>
            <a:gd name="adj1" fmla="val 771428"/>
            <a:gd name="adj2" fmla="val 3857143"/>
          </a:avLst>
        </a:prstGeom>
        <a:solidFill>
          <a:schemeClr val="accent2">
            <a:hueOff val="-3093116"/>
            <a:satOff val="16785"/>
            <a:lumOff val="849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AU" sz="2400" kern="1200" dirty="0" smtClean="0">
              <a:solidFill>
                <a:schemeClr val="tx1"/>
              </a:solidFill>
              <a:latin typeface="Aharoni" pitchFamily="2" charset="-79"/>
              <a:cs typeface="Aharoni" pitchFamily="2" charset="-79"/>
            </a:rPr>
            <a:t>Affection</a:t>
          </a:r>
          <a:endParaRPr lang="en-AU" sz="2400" kern="1200" dirty="0">
            <a:solidFill>
              <a:schemeClr val="tx1"/>
            </a:solidFill>
          </a:endParaRPr>
        </a:p>
      </dsp:txBody>
      <dsp:txXfrm>
        <a:off x="6340050" y="3766211"/>
        <a:ext cx="1425758" cy="1036915"/>
      </dsp:txXfrm>
    </dsp:sp>
    <dsp:sp modelId="{285C0D5A-C0BB-4798-8DF3-2E4A65790624}">
      <dsp:nvSpPr>
        <dsp:cNvPr id="0" name=""/>
        <dsp:cNvSpPr/>
      </dsp:nvSpPr>
      <dsp:spPr>
        <a:xfrm>
          <a:off x="2840461" y="525851"/>
          <a:ext cx="5443804" cy="5443804"/>
        </a:xfrm>
        <a:prstGeom prst="pie">
          <a:avLst>
            <a:gd name="adj1" fmla="val 3857226"/>
            <a:gd name="adj2" fmla="val 6942858"/>
          </a:avLst>
        </a:prstGeom>
        <a:solidFill>
          <a:schemeClr val="accent2">
            <a:hueOff val="-4639673"/>
            <a:satOff val="25178"/>
            <a:lumOff val="1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AU" sz="2400" kern="1200" dirty="0" smtClean="0">
              <a:solidFill>
                <a:schemeClr val="tx1"/>
              </a:solidFill>
              <a:latin typeface="Aharoni" pitchFamily="2" charset="-79"/>
              <a:cs typeface="Aharoni" pitchFamily="2" charset="-79"/>
            </a:rPr>
            <a:t>Empathy</a:t>
          </a:r>
        </a:p>
        <a:p>
          <a:pPr lvl="0" algn="ctr" defTabSz="711200">
            <a:lnSpc>
              <a:spcPct val="90000"/>
            </a:lnSpc>
            <a:spcBef>
              <a:spcPct val="0"/>
            </a:spcBef>
            <a:spcAft>
              <a:spcPct val="35000"/>
            </a:spcAft>
          </a:pPr>
          <a:endParaRPr lang="en-AU" sz="1000" kern="1200" dirty="0">
            <a:solidFill>
              <a:schemeClr val="tx1"/>
            </a:solidFill>
          </a:endParaRPr>
        </a:p>
      </dsp:txBody>
      <dsp:txXfrm>
        <a:off x="4833283" y="4803126"/>
        <a:ext cx="1458162" cy="1036915"/>
      </dsp:txXfrm>
    </dsp:sp>
    <dsp:sp modelId="{4C367051-3408-4DDE-B880-38A8640396A7}">
      <dsp:nvSpPr>
        <dsp:cNvPr id="0" name=""/>
        <dsp:cNvSpPr/>
      </dsp:nvSpPr>
      <dsp:spPr>
        <a:xfrm>
          <a:off x="2051708" y="426855"/>
          <a:ext cx="6445247" cy="5656603"/>
        </a:xfrm>
        <a:prstGeom prst="pie">
          <a:avLst>
            <a:gd name="adj1" fmla="val 6942858"/>
            <a:gd name="adj2" fmla="val 10028574"/>
          </a:avLst>
        </a:prstGeom>
        <a:solidFill>
          <a:schemeClr val="accent2">
            <a:hueOff val="-6186231"/>
            <a:satOff val="33571"/>
            <a:lumOff val="169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AU" sz="2400" kern="1200" dirty="0" smtClean="0">
              <a:solidFill>
                <a:schemeClr val="tx1"/>
              </a:solidFill>
              <a:latin typeface="Aharoni" pitchFamily="2" charset="-79"/>
              <a:cs typeface="Aharoni" pitchFamily="2" charset="-79"/>
            </a:rPr>
            <a:t>Acceptance</a:t>
          </a:r>
          <a:endParaRPr lang="en-AU" sz="2400" kern="1200" dirty="0">
            <a:solidFill>
              <a:schemeClr val="tx1"/>
            </a:solidFill>
          </a:endParaRPr>
        </a:p>
      </dsp:txBody>
      <dsp:txXfrm>
        <a:off x="2665541" y="3793881"/>
        <a:ext cx="1688040" cy="1077448"/>
      </dsp:txXfrm>
    </dsp:sp>
    <dsp:sp modelId="{7AD8AB9B-320D-4ED6-A719-EE8C0A587471}">
      <dsp:nvSpPr>
        <dsp:cNvPr id="0" name=""/>
        <dsp:cNvSpPr/>
      </dsp:nvSpPr>
      <dsp:spPr>
        <a:xfrm>
          <a:off x="2267718" y="394819"/>
          <a:ext cx="5443804" cy="5443804"/>
        </a:xfrm>
        <a:prstGeom prst="pie">
          <a:avLst>
            <a:gd name="adj1" fmla="val 10028574"/>
            <a:gd name="adj2" fmla="val 13114284"/>
          </a:avLst>
        </a:prstGeom>
        <a:solidFill>
          <a:schemeClr val="accent2">
            <a:hueOff val="-7732788"/>
            <a:satOff val="41963"/>
            <a:lumOff val="212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AU" sz="2400" kern="1200" dirty="0" smtClean="0">
              <a:solidFill>
                <a:schemeClr val="tx1"/>
              </a:solidFill>
              <a:latin typeface="Aharoni" pitchFamily="2" charset="-79"/>
              <a:cs typeface="Aharoni" pitchFamily="2" charset="-79"/>
            </a:rPr>
            <a:t>Support </a:t>
          </a:r>
          <a:endParaRPr lang="en-AU" sz="2400" kern="1200" dirty="0">
            <a:solidFill>
              <a:schemeClr val="tx1"/>
            </a:solidFill>
          </a:endParaRPr>
        </a:p>
      </dsp:txBody>
      <dsp:txXfrm>
        <a:off x="2403814" y="2339035"/>
        <a:ext cx="1581295" cy="1004511"/>
      </dsp:txXfrm>
    </dsp:sp>
    <dsp:sp modelId="{320AC11C-D7A6-4230-97EB-45C515775026}">
      <dsp:nvSpPr>
        <dsp:cNvPr id="0" name=""/>
        <dsp:cNvSpPr/>
      </dsp:nvSpPr>
      <dsp:spPr>
        <a:xfrm>
          <a:off x="2463831" y="249006"/>
          <a:ext cx="6197064" cy="5997494"/>
        </a:xfrm>
        <a:prstGeom prst="pie">
          <a:avLst>
            <a:gd name="adj1" fmla="val 13114284"/>
            <a:gd name="adj2" fmla="val 16200000"/>
          </a:avLst>
        </a:prstGeom>
        <a:solidFill>
          <a:schemeClr val="accent2">
            <a:hueOff val="-9279347"/>
            <a:satOff val="50356"/>
            <a:lumOff val="2549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AU" sz="2400" kern="1200" dirty="0" smtClean="0">
              <a:solidFill>
                <a:schemeClr val="tx1"/>
              </a:solidFill>
              <a:latin typeface="Aharoni" pitchFamily="2" charset="-79"/>
              <a:cs typeface="Aharoni" pitchFamily="2" charset="-79"/>
            </a:rPr>
            <a:t>Seeing them as individual</a:t>
          </a:r>
        </a:p>
        <a:p>
          <a:pPr lvl="0" algn="ctr" defTabSz="400050">
            <a:lnSpc>
              <a:spcPct val="90000"/>
            </a:lnSpc>
            <a:spcBef>
              <a:spcPct val="0"/>
            </a:spcBef>
            <a:spcAft>
              <a:spcPct val="35000"/>
            </a:spcAft>
          </a:pPr>
          <a:endParaRPr lang="en-AU" sz="1000" kern="1200" dirty="0">
            <a:solidFill>
              <a:schemeClr val="tx1"/>
            </a:solidFill>
          </a:endParaRPr>
        </a:p>
      </dsp:txBody>
      <dsp:txXfrm>
        <a:off x="3806529" y="820196"/>
        <a:ext cx="1696815" cy="1035281"/>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752DDA-77AD-4125-A54C-527517207D82}" type="datetimeFigureOut">
              <a:rPr lang="en-AU" smtClean="0"/>
              <a:pPr/>
              <a:t>30/09/2011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A3703E-D010-4BF5-94A3-E3136957F765}"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AU" b="1" dirty="0" smtClean="0"/>
              <a:t>10 years teaching in tough schools</a:t>
            </a:r>
            <a:r>
              <a:rPr lang="en-AU" dirty="0" smtClean="0"/>
              <a:t>, BA,</a:t>
            </a:r>
            <a:r>
              <a:rPr lang="en-AU" baseline="0" dirty="0" smtClean="0"/>
              <a:t> honours, masters (community psychology), PhD (obviously don’t know when to stop)</a:t>
            </a:r>
          </a:p>
          <a:p>
            <a:pPr marL="228600" indent="-228600">
              <a:buFont typeface="+mj-lt"/>
              <a:buAutoNum type="arabicPeriod"/>
            </a:pPr>
            <a:endParaRPr lang="en-AU" baseline="0" dirty="0" smtClean="0"/>
          </a:p>
          <a:p>
            <a:pPr marL="228600" indent="-228600">
              <a:buFont typeface="+mj-lt"/>
              <a:buAutoNum type="arabicPeriod"/>
            </a:pPr>
            <a:r>
              <a:rPr lang="en-AU" baseline="0" dirty="0" smtClean="0"/>
              <a:t>This is an </a:t>
            </a:r>
            <a:r>
              <a:rPr lang="en-AU" b="1" baseline="0" dirty="0" smtClean="0"/>
              <a:t>excerpt</a:t>
            </a:r>
            <a:r>
              <a:rPr lang="en-AU" baseline="0" dirty="0" smtClean="0"/>
              <a:t> of my research on resilience in adolescence. Can’t get 100, 000 words and 4 and a half years of study into 20 minutes. </a:t>
            </a:r>
          </a:p>
          <a:p>
            <a:pPr marL="228600" indent="-228600">
              <a:buFont typeface="+mj-lt"/>
              <a:buAutoNum type="arabicPeriod"/>
            </a:pPr>
            <a:endParaRPr lang="en-AU" baseline="0" dirty="0" smtClean="0"/>
          </a:p>
          <a:p>
            <a:pPr marL="228600" indent="-228600">
              <a:buFont typeface="+mj-lt"/>
              <a:buAutoNum type="arabicPeriod"/>
            </a:pPr>
            <a:r>
              <a:rPr lang="en-AU" b="1" baseline="0" dirty="0" smtClean="0"/>
              <a:t>This is NOT my brilliant ideas </a:t>
            </a:r>
            <a:r>
              <a:rPr lang="en-AU" baseline="0" dirty="0" smtClean="0"/>
              <a:t>– the findings were nothing like what I expected and they are what the adolescents said was important. </a:t>
            </a:r>
            <a:endParaRPr lang="en-AU" dirty="0" smtClean="0"/>
          </a:p>
          <a:p>
            <a:pPr marL="228600" indent="-228600">
              <a:buFont typeface="+mj-lt"/>
              <a:buAutoNum type="arabicPeriod"/>
            </a:pPr>
            <a:endParaRPr lang="en-AU" dirty="0" smtClean="0"/>
          </a:p>
          <a:p>
            <a:pPr marL="228600" indent="-228600">
              <a:buFont typeface="+mj-lt"/>
              <a:buAutoNum type="arabicPeriod"/>
            </a:pPr>
            <a:endParaRPr lang="en-AU" dirty="0" smtClean="0"/>
          </a:p>
          <a:p>
            <a:pPr marL="228600" indent="-228600">
              <a:buFont typeface="+mj-lt"/>
              <a:buAutoNum type="arabicPeriod"/>
            </a:pPr>
            <a:r>
              <a:rPr lang="en-AU" b="1" dirty="0" smtClean="0"/>
              <a:t>Resilience is NOT coping</a:t>
            </a:r>
          </a:p>
          <a:p>
            <a:endParaRPr lang="en-AU" dirty="0" smtClean="0"/>
          </a:p>
          <a:p>
            <a:r>
              <a:rPr lang="en-AU" dirty="0" smtClean="0"/>
              <a:t>Oh these kids fall over and cry, I wish</a:t>
            </a:r>
            <a:r>
              <a:rPr lang="en-AU" baseline="0" dirty="0" smtClean="0"/>
              <a:t> they were more resilient.</a:t>
            </a:r>
          </a:p>
          <a:p>
            <a:endParaRPr lang="en-AU" baseline="0" dirty="0" smtClean="0"/>
          </a:p>
          <a:p>
            <a:r>
              <a:rPr lang="en-AU" baseline="0" dirty="0" smtClean="0"/>
              <a:t>That is COPING, you wish they had better coping skills</a:t>
            </a:r>
          </a:p>
          <a:p>
            <a:endParaRPr lang="en-AU" baseline="0" dirty="0" smtClean="0"/>
          </a:p>
          <a:p>
            <a:pPr marL="228600" indent="-228600">
              <a:buFont typeface="+mj-lt"/>
              <a:buAutoNum type="arabicPeriod"/>
            </a:pPr>
            <a:r>
              <a:rPr lang="en-AU" b="1" baseline="0" dirty="0" smtClean="0"/>
              <a:t>Resilience is when someone overcomes a risk that is big enough to derail normal development and does better than expected</a:t>
            </a:r>
            <a:r>
              <a:rPr lang="en-AU" baseline="0" dirty="0" smtClean="0"/>
              <a:t>. </a:t>
            </a:r>
          </a:p>
          <a:p>
            <a:endParaRPr lang="en-AU" baseline="0" dirty="0" smtClean="0"/>
          </a:p>
        </p:txBody>
      </p:sp>
      <p:sp>
        <p:nvSpPr>
          <p:cNvPr id="4" name="Slide Number Placeholder 3"/>
          <p:cNvSpPr>
            <a:spLocks noGrp="1"/>
          </p:cNvSpPr>
          <p:nvPr>
            <p:ph type="sldNum" sz="quarter" idx="10"/>
          </p:nvPr>
        </p:nvSpPr>
        <p:spPr/>
        <p:txBody>
          <a:bodyPr/>
          <a:lstStyle/>
          <a:p>
            <a:fld id="{BBA3703E-D010-4BF5-94A3-E3136957F765}"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b="1" dirty="0" smtClean="0"/>
              <a:t>Self-efficacy</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dirty="0" smtClean="0"/>
              <a:t>The young</a:t>
            </a:r>
            <a:r>
              <a:rPr lang="en-AU" baseline="0" dirty="0" smtClean="0"/>
              <a:t> people stated that it was doing well at something that THEY chose.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AU" baseline="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baseline="0" dirty="0" smtClean="0"/>
              <a:t>Often we see them doing well at something (Math e.g.) and we think “that should make them feel good!” It doesn’t work that way. </a:t>
            </a:r>
            <a:endParaRPr lang="en-AU"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AU"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dirty="0" smtClean="0"/>
              <a:t>Suzy said, Can be good at things but they don’t energise you. </a:t>
            </a:r>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b="1" dirty="0" smtClean="0"/>
              <a:t>Boundaries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dirty="0" smtClean="0"/>
              <a:t>Story about Angie Hart and her son telling her she missed out boundaries</a:t>
            </a:r>
            <a:r>
              <a:rPr lang="en-AU" baseline="0" dirty="0" smtClean="0"/>
              <a:t> in practical strategies. </a:t>
            </a:r>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AU" dirty="0" smtClean="0"/>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11</a:t>
            </a:fld>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1" dirty="0" smtClean="0"/>
              <a:t>Existence</a:t>
            </a:r>
          </a:p>
          <a:p>
            <a:pPr marL="228600" indent="-228600">
              <a:buFont typeface="+mj-lt"/>
              <a:buAutoNum type="arabicPeriod"/>
            </a:pPr>
            <a:r>
              <a:rPr lang="en-AU" b="0" dirty="0" smtClean="0"/>
              <a:t>Was</a:t>
            </a:r>
            <a:r>
              <a:rPr lang="en-AU" b="0" baseline="0" dirty="0" smtClean="0"/>
              <a:t> going to leave it out due to bias but it is a powerful source of worth that the adolescents picked. </a:t>
            </a:r>
            <a:endParaRPr lang="en-AU" b="0" dirty="0" smtClean="0"/>
          </a:p>
          <a:p>
            <a:endParaRPr lang="en-AU" b="1" dirty="0" smtClean="0"/>
          </a:p>
          <a:p>
            <a:r>
              <a:rPr lang="en-AU" b="1" dirty="0" smtClean="0"/>
              <a:t>Purpose</a:t>
            </a:r>
          </a:p>
          <a:p>
            <a:pPr marL="228600" indent="-228600">
              <a:buFont typeface="+mj-lt"/>
              <a:buAutoNum type="arabicPeriod"/>
            </a:pPr>
            <a:r>
              <a:rPr lang="en-AU" dirty="0" smtClean="0"/>
              <a:t>Helping others in the present</a:t>
            </a:r>
            <a:r>
              <a:rPr lang="en-AU" baseline="0" dirty="0" smtClean="0"/>
              <a:t> and the future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dirty="0" smtClean="0"/>
              <a:t>Most powerful tool</a:t>
            </a:r>
            <a:r>
              <a:rPr lang="en-AU" baseline="0" dirty="0" smtClean="0"/>
              <a:t> for self-worth hands down.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baseline="0" dirty="0" smtClean="0"/>
              <a:t>Evident in studies on </a:t>
            </a:r>
            <a:r>
              <a:rPr lang="en-AU" b="1" baseline="0" dirty="0" smtClean="0"/>
              <a:t>MS</a:t>
            </a:r>
            <a:r>
              <a:rPr lang="en-AU" baseline="0" dirty="0" smtClean="0"/>
              <a:t> (Schwartz, 5 from 132 better self-esteem, lower depression, better health) </a:t>
            </a:r>
            <a:r>
              <a:rPr lang="en-AU" b="1" baseline="0" dirty="0" smtClean="0"/>
              <a:t>AIDS</a:t>
            </a:r>
            <a:r>
              <a:rPr lang="en-AU" baseline="0" dirty="0" smtClean="0"/>
              <a:t> and </a:t>
            </a:r>
            <a:r>
              <a:rPr lang="en-AU" b="1" baseline="0" dirty="0" smtClean="0"/>
              <a:t>communities </a:t>
            </a:r>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12</a:t>
            </a:fld>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AU" baseline="0" dirty="0" smtClean="0"/>
              <a:t>As Suzy said yesterday PP needs to be heartfelt...so does this. There is no faking acceptance or empathy. </a:t>
            </a:r>
          </a:p>
          <a:p>
            <a:pPr marL="228600" indent="-228600">
              <a:buFont typeface="+mj-lt"/>
              <a:buAutoNum type="arabicPeriod"/>
            </a:pPr>
            <a:endParaRPr lang="en-AU" baseline="0" dirty="0" smtClean="0"/>
          </a:p>
          <a:p>
            <a:pPr marL="228600" indent="-228600">
              <a:buFont typeface="+mj-lt"/>
              <a:buAutoNum type="arabicPeriod"/>
            </a:pPr>
            <a:r>
              <a:rPr lang="en-AU" baseline="0" dirty="0" smtClean="0"/>
              <a:t>All relationships built on trust and respect. When Susan was asked if she would get help from school staff she said, </a:t>
            </a:r>
            <a:r>
              <a:rPr lang="en-AU" sz="1200" i="1" kern="1200" dirty="0" smtClean="0">
                <a:solidFill>
                  <a:schemeClr val="tx1"/>
                </a:solidFill>
                <a:latin typeface="+mn-lt"/>
                <a:ea typeface="+mn-ea"/>
                <a:cs typeface="+mn-cs"/>
              </a:rPr>
              <a:t>“No, not really. They’re all nice and like they are probably supportive but I don’t really know them that much, yet.”</a:t>
            </a:r>
            <a:endParaRPr lang="en-AU" baseline="0" dirty="0" smtClean="0"/>
          </a:p>
          <a:p>
            <a:pPr marL="228600" indent="-228600">
              <a:buFont typeface="+mj-lt"/>
              <a:buAutoNum type="arabicPeriod"/>
            </a:pPr>
            <a:endParaRPr lang="en-AU" baseline="0" dirty="0" smtClean="0"/>
          </a:p>
          <a:p>
            <a:pPr marL="228600" indent="-228600">
              <a:buFont typeface="+mj-lt"/>
              <a:buAutoNum type="arabicPeriod"/>
            </a:pPr>
            <a:r>
              <a:rPr lang="en-AU" baseline="0" dirty="0" smtClean="0"/>
              <a:t>The key to relationships that show value is that the young person feels like you </a:t>
            </a:r>
            <a:r>
              <a:rPr lang="en-AU" b="1" baseline="0" dirty="0" smtClean="0"/>
              <a:t>KNOW them </a:t>
            </a:r>
            <a:r>
              <a:rPr lang="en-AU" baseline="0" dirty="0" smtClean="0"/>
              <a:t>(their name, their talents, their uniqueness)</a:t>
            </a:r>
          </a:p>
          <a:p>
            <a:pPr marL="228600" indent="-228600">
              <a:buFont typeface="+mj-lt"/>
              <a:buNone/>
            </a:pPr>
            <a:r>
              <a:rPr lang="en-AU" baseline="0" dirty="0" smtClean="0"/>
              <a:t>The kids would say “she saw me” and “she treated us as individuals” </a:t>
            </a:r>
          </a:p>
          <a:p>
            <a:endParaRPr lang="en-AU" baseline="0" dirty="0" smtClean="0"/>
          </a:p>
          <a:p>
            <a:endParaRPr lang="en-AU" baseline="0" dirty="0" smtClean="0"/>
          </a:p>
          <a:p>
            <a:endParaRPr lang="en-AU" baseline="0" dirty="0" smtClean="0"/>
          </a:p>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13</a:t>
            </a:fld>
            <a:endParaRPr lang="en-A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AU" dirty="0" smtClean="0"/>
              <a:t>All</a:t>
            </a:r>
            <a:r>
              <a:rPr lang="en-AU" baseline="0" dirty="0" smtClean="0"/>
              <a:t> this </a:t>
            </a:r>
            <a:r>
              <a:rPr lang="en-AU" b="1" baseline="0" dirty="0" smtClean="0"/>
              <a:t>rubbish</a:t>
            </a:r>
            <a:r>
              <a:rPr lang="en-AU" baseline="0" dirty="0" smtClean="0"/>
              <a:t> happens along with risk...they said they need to move on. </a:t>
            </a:r>
            <a:r>
              <a:rPr lang="en-AU" dirty="0" smtClean="0"/>
              <a:t>Will we</a:t>
            </a:r>
            <a:r>
              <a:rPr lang="en-AU" baseline="0" dirty="0" smtClean="0"/>
              <a:t> let them change? </a:t>
            </a:r>
          </a:p>
          <a:p>
            <a:pPr marL="228600" indent="-228600">
              <a:buFont typeface="+mj-lt"/>
              <a:buAutoNum type="arabicPeriod"/>
            </a:pPr>
            <a:endParaRPr lang="en-AU" baseline="0" dirty="0" smtClean="0"/>
          </a:p>
          <a:p>
            <a:pPr marL="228600" indent="-228600">
              <a:buFont typeface="+mj-lt"/>
              <a:buAutoNum type="arabicPeriod"/>
            </a:pPr>
            <a:r>
              <a:rPr lang="en-AU" sz="1200" b="1" kern="1200" dirty="0" smtClean="0">
                <a:solidFill>
                  <a:schemeClr val="tx1"/>
                </a:solidFill>
                <a:latin typeface="+mn-lt"/>
                <a:ea typeface="+mn-ea"/>
                <a:cs typeface="+mn-cs"/>
              </a:rPr>
              <a:t>After Tayla believed she had worth, she did not need the external things that had used to create her identity after the risk</a:t>
            </a:r>
            <a:r>
              <a:rPr lang="en-AU" sz="1200" kern="1200" dirty="0" smtClean="0">
                <a:solidFill>
                  <a:schemeClr val="tx1"/>
                </a:solidFill>
                <a:latin typeface="+mn-lt"/>
                <a:ea typeface="+mn-ea"/>
                <a:cs typeface="+mn-cs"/>
              </a:rPr>
              <a:t>. For example, she had removed her facial piercings and said:</a:t>
            </a:r>
            <a:r>
              <a:rPr lang="en-AU" sz="1200" kern="1200" baseline="0" dirty="0" smtClean="0">
                <a:solidFill>
                  <a:schemeClr val="tx1"/>
                </a:solidFill>
                <a:latin typeface="+mn-lt"/>
                <a:ea typeface="+mn-ea"/>
                <a:cs typeface="+mn-cs"/>
              </a:rPr>
              <a:t> </a:t>
            </a:r>
            <a:r>
              <a:rPr lang="en-AU" sz="1200" i="1" kern="1200" dirty="0" smtClean="0">
                <a:solidFill>
                  <a:schemeClr val="tx1"/>
                </a:solidFill>
                <a:latin typeface="+mn-lt"/>
                <a:ea typeface="+mn-ea"/>
                <a:cs typeface="+mn-cs"/>
              </a:rPr>
              <a:t>Yeah I took them out, bit of an image change, I mean I was Emo…and I used to wear like black! But I don’t know, I don’t feel I need to dress in a certain way to impress people anymore I just dress the way I want to dress</a:t>
            </a:r>
          </a:p>
          <a:p>
            <a:pPr marL="228600" indent="-228600">
              <a:buFont typeface="+mj-lt"/>
              <a:buAutoNum type="arabicPeriod"/>
            </a:pPr>
            <a:endParaRPr lang="en-AU" sz="1200" i="1" kern="1200" dirty="0" smtClean="0">
              <a:solidFill>
                <a:schemeClr val="tx1"/>
              </a:solidFill>
              <a:latin typeface="+mn-lt"/>
              <a:ea typeface="+mn-ea"/>
              <a:cs typeface="+mn-cs"/>
            </a:endParaRPr>
          </a:p>
          <a:p>
            <a:pPr marL="228600" indent="-228600">
              <a:buFont typeface="+mj-lt"/>
              <a:buAutoNum type="arabicPeriod"/>
            </a:pPr>
            <a:r>
              <a:rPr lang="en-AU" sz="1200" b="1" kern="1200" dirty="0" smtClean="0">
                <a:solidFill>
                  <a:schemeClr val="tx1"/>
                </a:solidFill>
                <a:latin typeface="+mn-lt"/>
                <a:ea typeface="+mn-ea"/>
                <a:cs typeface="+mn-cs"/>
              </a:rPr>
              <a:t>Clinton had been in trouble the day he was interviewed and said</a:t>
            </a:r>
            <a:r>
              <a:rPr lang="en-AU" sz="1200" i="1" kern="1200" dirty="0" smtClean="0">
                <a:solidFill>
                  <a:schemeClr val="tx1"/>
                </a:solidFill>
                <a:latin typeface="+mn-lt"/>
                <a:ea typeface="+mn-ea"/>
                <a:cs typeface="+mn-cs"/>
              </a:rPr>
              <a:t>:</a:t>
            </a:r>
            <a:r>
              <a:rPr lang="en-AU" sz="1200" i="0" kern="1200" baseline="0" dirty="0" smtClean="0">
                <a:solidFill>
                  <a:schemeClr val="tx1"/>
                </a:solidFill>
                <a:latin typeface="+mn-lt"/>
                <a:ea typeface="+mn-ea"/>
                <a:cs typeface="+mn-cs"/>
              </a:rPr>
              <a:t> </a:t>
            </a:r>
            <a:r>
              <a:rPr lang="en-AU" sz="1200" i="1" kern="1200" dirty="0" smtClean="0">
                <a:solidFill>
                  <a:schemeClr val="tx1"/>
                </a:solidFill>
                <a:latin typeface="+mn-lt"/>
                <a:ea typeface="+mn-ea"/>
                <a:cs typeface="+mn-cs"/>
              </a:rPr>
              <a:t>They said that the entire class was in on it and I thought ‘why am I getting pulled aside?’ It just annoys me because it’s because of my past, I’m always the first person they check. I’ve changed my behaviour now but it would have been a lot helpful because had I have known that in Year 8 then I wouldn’t have had this history and now when something happens they straight away point to me and go ‘he did it.’ </a:t>
            </a:r>
          </a:p>
          <a:p>
            <a:pPr marL="228600" indent="-228600">
              <a:buFont typeface="+mj-lt"/>
              <a:buAutoNum type="arabicPeriod"/>
            </a:pPr>
            <a:endParaRPr lang="en-AU" sz="1200" i="1" kern="1200" dirty="0" smtClean="0">
              <a:solidFill>
                <a:schemeClr val="tx1"/>
              </a:solidFill>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14</a:t>
            </a:fld>
            <a:endParaRPr lang="en-A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b="1" i="0" kern="1200" dirty="0" smtClean="0">
                <a:solidFill>
                  <a:schemeClr val="tx1"/>
                </a:solidFill>
                <a:latin typeface="+mn-lt"/>
                <a:ea typeface="+mn-ea"/>
                <a:cs typeface="+mn-cs"/>
              </a:rPr>
              <a:t>How are we measuring success for these kids?</a:t>
            </a:r>
          </a:p>
          <a:p>
            <a:pPr marL="0" marR="0" indent="0" algn="l" defTabSz="914400" rtl="0" eaLnBrk="1" fontAlgn="auto" latinLnBrk="0" hangingPunct="1">
              <a:lnSpc>
                <a:spcPct val="100000"/>
              </a:lnSpc>
              <a:spcBef>
                <a:spcPts val="0"/>
              </a:spcBef>
              <a:spcAft>
                <a:spcPts val="0"/>
              </a:spcAft>
              <a:buClrTx/>
              <a:buSzTx/>
              <a:buFontTx/>
              <a:buNone/>
              <a:tabLst/>
              <a:defRPr/>
            </a:pPr>
            <a:endParaRPr lang="en-AU" sz="1200" i="1"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1200" i="1" kern="1200" dirty="0" smtClean="0">
                <a:solidFill>
                  <a:schemeClr val="tx1"/>
                </a:solidFill>
                <a:latin typeface="+mn-lt"/>
                <a:ea typeface="+mn-ea"/>
                <a:cs typeface="+mn-cs"/>
              </a:rPr>
              <a:t>I would say success is how far you’ve come from where you haven’t wanted to be. So if in Year 8 you’re the biggest nugget and you’re into drugs and alcohol and by then end of Year 12 you’re a good academic student, you’re on the way to getting a good career, that’s success. Not what your grades are at school, not who your friends are, it’s just where you want to see yourself and how far you’ve come from where you don’t want to be.</a:t>
            </a:r>
          </a:p>
          <a:p>
            <a:endParaRPr lang="en-AU" dirty="0" smtClean="0"/>
          </a:p>
          <a:p>
            <a:endParaRPr lang="en-A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sz="1200" i="1" kern="1200" dirty="0" smtClean="0">
                <a:solidFill>
                  <a:schemeClr val="tx1"/>
                </a:solidFill>
                <a:latin typeface="+mn-lt"/>
                <a:ea typeface="+mn-ea"/>
                <a:cs typeface="+mn-cs"/>
              </a:rPr>
              <a:t>Success is a matter of opinion. Someone might think that one thing is successful but that’s low on another person’s standards. So it varies with each person. It’s like if someone wants to like be good at sport and they are, and they’re not too good at, you know, school, they’re still successful you cos like they enjoy their sport and they’re going well and that.</a:t>
            </a:r>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15</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b="1" baseline="0" dirty="0" smtClean="0"/>
              <a:t>Definition of risk and better than expected are difficult to pin down. </a:t>
            </a:r>
            <a:endParaRPr lang="en-AU" baseline="0" dirty="0" smtClean="0"/>
          </a:p>
          <a:p>
            <a:pPr marL="228600" indent="-228600">
              <a:buFont typeface="+mj-lt"/>
              <a:buAutoNum type="arabicPeriod"/>
            </a:pPr>
            <a:endParaRPr lang="en-AU" baseline="0" dirty="0" smtClean="0"/>
          </a:p>
          <a:p>
            <a:pPr marL="228600" indent="-228600">
              <a:buFont typeface="+mj-lt"/>
              <a:buAutoNum type="arabicPeriod"/>
            </a:pPr>
            <a:r>
              <a:rPr lang="en-AU" baseline="0" dirty="0" smtClean="0"/>
              <a:t>Research indicates that they are sometimes and they aren’t sometimes – </a:t>
            </a:r>
            <a:r>
              <a:rPr lang="en-AU" b="1" baseline="0" dirty="0" smtClean="0"/>
              <a:t>very inconclusive</a:t>
            </a:r>
            <a:r>
              <a:rPr lang="en-AU" baseline="0" dirty="0" smtClean="0"/>
              <a:t>. Inconclusive results indicate something else is going on.  </a:t>
            </a:r>
          </a:p>
        </p:txBody>
      </p:sp>
      <p:sp>
        <p:nvSpPr>
          <p:cNvPr id="4" name="Slide Number Placeholder 3"/>
          <p:cNvSpPr>
            <a:spLocks noGrp="1"/>
          </p:cNvSpPr>
          <p:nvPr>
            <p:ph type="sldNum" sz="quarter" idx="10"/>
          </p:nvPr>
        </p:nvSpPr>
        <p:spPr/>
        <p:txBody>
          <a:bodyPr/>
          <a:lstStyle/>
          <a:p>
            <a:fld id="{BBA3703E-D010-4BF5-94A3-E3136957F765}" type="slidenum">
              <a:rPr lang="en-AU" smtClean="0"/>
              <a:pPr/>
              <a:t>2</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dirty="0" smtClean="0"/>
              <a:t>With these inconclusive results we get at</a:t>
            </a:r>
            <a:r>
              <a:rPr lang="en-AU" baseline="0" dirty="0" smtClean="0"/>
              <a:t> times ineffective strategies. Working as a teacher in difficult to staff schools I have seen these programs have little or no effect. </a:t>
            </a:r>
          </a:p>
          <a:p>
            <a:pPr marL="228600" indent="-228600">
              <a:buFont typeface="+mj-lt"/>
              <a:buAutoNum type="arabicPeriod"/>
            </a:pPr>
            <a:endParaRPr lang="en-AU" dirty="0" smtClean="0"/>
          </a:p>
          <a:p>
            <a:pPr marL="228600" indent="-228600">
              <a:buFont typeface="+mj-lt"/>
              <a:buAutoNum type="arabicPeriod"/>
            </a:pPr>
            <a:r>
              <a:rPr lang="en-AU" dirty="0" smtClean="0"/>
              <a:t>How do we get from here</a:t>
            </a:r>
            <a:r>
              <a:rPr lang="en-AU" baseline="0" dirty="0" smtClean="0"/>
              <a:t> to there? </a:t>
            </a:r>
          </a:p>
          <a:p>
            <a:pPr marL="228600" indent="-228600">
              <a:buFont typeface="+mj-lt"/>
              <a:buAutoNum type="arabicPeriod"/>
            </a:pPr>
            <a:endParaRPr lang="en-AU" baseline="0" dirty="0" smtClean="0"/>
          </a:p>
          <a:p>
            <a:pPr marL="228600" indent="-228600">
              <a:buFont typeface="+mj-lt"/>
              <a:buAutoNum type="arabicPeriod"/>
            </a:pPr>
            <a:r>
              <a:rPr lang="en-AU" baseline="0" dirty="0" smtClean="0"/>
              <a:t>This cause me to go back to uni and do my research. </a:t>
            </a:r>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3</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AU" dirty="0" smtClean="0"/>
              <a:t>Grounded theory – data gathered informs future data collection</a:t>
            </a:r>
          </a:p>
          <a:p>
            <a:pPr marL="228600" indent="-228600">
              <a:buFont typeface="+mj-lt"/>
              <a:buAutoNum type="arabicPeriod"/>
            </a:pPr>
            <a:endParaRPr lang="en-AU" dirty="0" smtClean="0"/>
          </a:p>
          <a:p>
            <a:pPr marL="228600" indent="-228600">
              <a:buFont typeface="+mj-lt"/>
              <a:buAutoNum type="arabicPeriod"/>
            </a:pPr>
            <a:r>
              <a:rPr lang="en-AU" dirty="0" smtClean="0"/>
              <a:t>Give adolescents a</a:t>
            </a:r>
            <a:r>
              <a:rPr lang="en-AU" baseline="0" dirty="0" smtClean="0"/>
              <a:t> voice to their experiences (very little research in Australia or the world that asks adolescents about their experiences) </a:t>
            </a:r>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4</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We live in a culture</a:t>
            </a:r>
            <a:r>
              <a:rPr lang="en-AU" baseline="0" dirty="0" smtClean="0"/>
              <a:t> that is somewhat obsessed with beauty and wealth and achievement</a:t>
            </a:r>
          </a:p>
          <a:p>
            <a:endParaRPr lang="en-AU" baseline="0" dirty="0" smtClean="0"/>
          </a:p>
          <a:p>
            <a:r>
              <a:rPr lang="en-AU" baseline="0" dirty="0" smtClean="0"/>
              <a:t>Know that the kids live that every day and that is frequently their measuring stick of worth   </a:t>
            </a:r>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5</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AU" b="1" dirty="0" smtClean="0"/>
              <a:t>Year</a:t>
            </a:r>
            <a:r>
              <a:rPr lang="en-AU" b="1" baseline="0" dirty="0" smtClean="0"/>
              <a:t> 7 stories </a:t>
            </a:r>
            <a:r>
              <a:rPr lang="en-AU" baseline="0" dirty="0" smtClean="0"/>
              <a:t>about is it okay to be sad or angry. WE are a sanitised culture. There is uncomfortableness about negative emotions. </a:t>
            </a:r>
          </a:p>
          <a:p>
            <a:pPr marL="228600" indent="-228600">
              <a:buFont typeface="+mj-lt"/>
              <a:buAutoNum type="arabicPeriod"/>
            </a:pPr>
            <a:endParaRPr lang="en-AU" baseline="0" dirty="0" smtClean="0"/>
          </a:p>
          <a:p>
            <a:pPr marL="228600" indent="-228600">
              <a:buFont typeface="+mj-lt"/>
              <a:buAutoNum type="arabicPeriod"/>
            </a:pPr>
            <a:r>
              <a:rPr lang="en-AU" baseline="0" dirty="0" smtClean="0"/>
              <a:t>If we are adults we cry, we get angry, we need to </a:t>
            </a:r>
            <a:r>
              <a:rPr lang="en-AU" b="1" baseline="0" dirty="0" smtClean="0"/>
              <a:t>teach young people how to do </a:t>
            </a:r>
            <a:r>
              <a:rPr lang="en-AU" baseline="0" dirty="0" smtClean="0"/>
              <a:t>it in a healthy way (not for months)</a:t>
            </a:r>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6</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AU" b="1" dirty="0" smtClean="0"/>
              <a:t>Draw pictures </a:t>
            </a:r>
            <a:r>
              <a:rPr lang="en-AU" dirty="0" smtClean="0"/>
              <a:t>and generate now and</a:t>
            </a:r>
            <a:r>
              <a:rPr lang="en-AU" baseline="0" dirty="0" smtClean="0"/>
              <a:t> possible future (dream)</a:t>
            </a:r>
          </a:p>
          <a:p>
            <a:pPr marL="228600" indent="-228600">
              <a:buFont typeface="+mj-lt"/>
              <a:buAutoNum type="arabicPeriod"/>
            </a:pPr>
            <a:endParaRPr lang="en-AU" baseline="0" dirty="0" smtClean="0"/>
          </a:p>
          <a:p>
            <a:pPr marL="228600" indent="-228600">
              <a:buFont typeface="+mj-lt"/>
              <a:buAutoNum type="arabicPeriod"/>
            </a:pPr>
            <a:r>
              <a:rPr lang="en-AU" baseline="0" dirty="0" smtClean="0"/>
              <a:t>For younger children </a:t>
            </a:r>
            <a:r>
              <a:rPr lang="en-AU" b="1" baseline="0" dirty="0" smtClean="0"/>
              <a:t>provide words </a:t>
            </a:r>
            <a:r>
              <a:rPr lang="en-AU" baseline="0" dirty="0" smtClean="0"/>
              <a:t>for them and they can choose (find it difficult to self-generate)</a:t>
            </a:r>
          </a:p>
          <a:p>
            <a:pPr marL="228600" indent="-228600">
              <a:buFont typeface="+mj-lt"/>
              <a:buAutoNum type="arabicPeriod"/>
            </a:pPr>
            <a:endParaRPr lang="en-AU" baseline="0" dirty="0" smtClean="0"/>
          </a:p>
          <a:p>
            <a:pPr marL="228600" indent="-228600">
              <a:buFont typeface="+mj-lt"/>
              <a:buAutoNum type="arabicPeriod"/>
            </a:pPr>
            <a:r>
              <a:rPr lang="en-AU" baseline="0" dirty="0" smtClean="0"/>
              <a:t>It is about </a:t>
            </a:r>
            <a:r>
              <a:rPr lang="en-AU" b="1" baseline="0" dirty="0" smtClean="0"/>
              <a:t>CHALLENGING their perception of their value</a:t>
            </a:r>
            <a:r>
              <a:rPr lang="en-AU" baseline="0" dirty="0" smtClean="0"/>
              <a:t>. Showing them they could be someone different. </a:t>
            </a:r>
          </a:p>
          <a:p>
            <a:pPr marL="228600" indent="-228600">
              <a:buFont typeface="+mj-lt"/>
              <a:buAutoNum type="arabicPeriod"/>
            </a:pPr>
            <a:endParaRPr lang="en-AU" baseline="0" dirty="0" smtClean="0"/>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baseline="0" dirty="0" smtClean="0"/>
              <a:t>Carole </a:t>
            </a:r>
            <a:r>
              <a:rPr lang="en-AU" baseline="0" dirty="0" err="1" smtClean="0"/>
              <a:t>Dweck</a:t>
            </a:r>
            <a:r>
              <a:rPr lang="en-AU" baseline="0" dirty="0" smtClean="0"/>
              <a:t> (Suzy) </a:t>
            </a:r>
            <a:r>
              <a:rPr lang="en-AU" b="1" baseline="0" dirty="0" smtClean="0"/>
              <a:t>growth</a:t>
            </a:r>
            <a:r>
              <a:rPr lang="en-AU" baseline="0" dirty="0" smtClean="0"/>
              <a:t> or fixed mindset. This challenges who they could be. </a:t>
            </a:r>
            <a:endParaRPr lang="en-AU" dirty="0" smtClean="0"/>
          </a:p>
          <a:p>
            <a:pPr marL="228600" indent="-228600">
              <a:buFont typeface="+mj-lt"/>
              <a:buAutoNum type="arabicPeriod"/>
            </a:pPr>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7</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marL="228600" indent="-228600" eaLnBrk="1" hangingPunct="1">
              <a:lnSpc>
                <a:spcPct val="200000"/>
              </a:lnSpc>
              <a:buFont typeface="+mj-lt"/>
              <a:buAutoNum type="arabicPeriod"/>
            </a:pPr>
            <a:r>
              <a:rPr lang="en-AU" dirty="0" smtClean="0"/>
              <a:t>This is about inspiring them to be someone (carrot rather than the stick)</a:t>
            </a:r>
          </a:p>
          <a:p>
            <a:pPr marL="228600" indent="-228600" eaLnBrk="1" hangingPunct="1">
              <a:lnSpc>
                <a:spcPct val="200000"/>
              </a:lnSpc>
              <a:buFont typeface="+mj-lt"/>
              <a:buAutoNum type="arabicPeriod"/>
            </a:pPr>
            <a:endParaRPr lang="en-AU" dirty="0" smtClean="0"/>
          </a:p>
          <a:p>
            <a:pPr marL="228600" indent="-228600" eaLnBrk="1" hangingPunct="1">
              <a:lnSpc>
                <a:spcPct val="200000"/>
              </a:lnSpc>
              <a:buFont typeface="+mj-lt"/>
              <a:buAutoNum type="arabicPeriod"/>
            </a:pPr>
            <a:r>
              <a:rPr lang="en-AU" dirty="0" smtClean="0"/>
              <a:t>It is about the fact you see more than the problems </a:t>
            </a:r>
          </a:p>
          <a:p>
            <a:pPr marL="228600" indent="-228600" eaLnBrk="1" hangingPunct="1">
              <a:lnSpc>
                <a:spcPct val="200000"/>
              </a:lnSpc>
              <a:buFont typeface="+mj-lt"/>
              <a:buAutoNum type="arabicPeriod"/>
            </a:pPr>
            <a:endParaRPr lang="en-AU" dirty="0" smtClean="0"/>
          </a:p>
          <a:p>
            <a:pPr marL="228600" indent="-228600" eaLnBrk="1" hangingPunct="1">
              <a:lnSpc>
                <a:spcPct val="200000"/>
              </a:lnSpc>
              <a:buFont typeface="+mj-lt"/>
              <a:buAutoNum type="arabicPeriod"/>
            </a:pPr>
            <a:r>
              <a:rPr lang="en-AU" dirty="0" smtClean="0"/>
              <a:t>Ask</a:t>
            </a:r>
            <a:r>
              <a:rPr lang="en-AU" baseline="0" dirty="0" smtClean="0"/>
              <a:t> them...is that all you are? Then TELL them “I see more than that”</a:t>
            </a:r>
          </a:p>
          <a:p>
            <a:pPr eaLnBrk="1" hangingPunct="1">
              <a:buFontTx/>
              <a:buChar char="•"/>
            </a:pPr>
            <a:endParaRPr lang="en-AU" baseline="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AU" b="1" dirty="0" smtClean="0"/>
              <a:t>Young people said if they felt</a:t>
            </a:r>
            <a:r>
              <a:rPr lang="en-AU" b="1" baseline="0" dirty="0" smtClean="0"/>
              <a:t> they had value they would do anything to change their lives.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sz="1200" i="1" dirty="0" smtClean="0"/>
              <a:t>“I decided I’m worth more than this”</a:t>
            </a:r>
            <a:r>
              <a:rPr lang="en-AU" sz="1200" dirty="0" smtClean="0"/>
              <a:t> and</a:t>
            </a:r>
            <a:r>
              <a:rPr lang="en-AU" sz="1200" i="1" dirty="0" smtClean="0"/>
              <a:t> “I’ve always got this voice in my head saying ‘you’re better than this’ ‘you’re better than this’, it’s always there. And I know that I’m better than that.”</a:t>
            </a:r>
            <a:endParaRPr lang="en-AU" sz="1200" dirty="0" smtClean="0"/>
          </a:p>
          <a:p>
            <a:pPr marL="228600" indent="-228600">
              <a:buFont typeface="+mj-lt"/>
              <a:buAutoNum type="arabicPeriod"/>
            </a:pPr>
            <a:endParaRPr lang="en-AU" baseline="0" dirty="0" smtClean="0"/>
          </a:p>
          <a:p>
            <a:pPr marL="228600" indent="-228600">
              <a:buFont typeface="+mj-lt"/>
              <a:buAutoNum type="arabicPeriod"/>
            </a:pPr>
            <a:r>
              <a:rPr lang="en-AU" dirty="0" smtClean="0"/>
              <a:t>Worth</a:t>
            </a:r>
            <a:r>
              <a:rPr lang="en-AU" baseline="0" dirty="0" smtClean="0"/>
              <a:t> is based on stable things (not how beautiful I am cos I might have a pimple) and it is shallow!</a:t>
            </a:r>
          </a:p>
          <a:p>
            <a:pPr marL="228600" indent="-228600">
              <a:buFont typeface="+mj-lt"/>
              <a:buAutoNum type="arabicPeriod"/>
            </a:pPr>
            <a:endParaRPr lang="en-AU" baseline="0" dirty="0" smtClean="0"/>
          </a:p>
          <a:p>
            <a:pPr marL="228600" indent="-228600">
              <a:buFont typeface="+mj-lt"/>
              <a:buAutoNum type="arabicPeriod"/>
            </a:pPr>
            <a:r>
              <a:rPr lang="en-AU" baseline="0" dirty="0" smtClean="0"/>
              <a:t>Worth is not conditional if....then....</a:t>
            </a:r>
          </a:p>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BBA3703E-D010-4BF5-94A3-E3136957F765}" type="slidenum">
              <a:rPr lang="en-AU" smtClean="0"/>
              <a:pPr/>
              <a:t>9</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7"/>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130425"/>
            <a:ext cx="7772400" cy="1470025"/>
          </a:xfrm>
        </p:spPr>
        <p:txBody>
          <a:bodyPr/>
          <a:lstStyle>
            <a:lvl1pPr>
              <a:defRPr/>
            </a:lvl1pPr>
          </a:lstStyle>
          <a:p>
            <a:r>
              <a:rPr lang="en-US" smtClean="0"/>
              <a:t>Click to edit Master title style</a:t>
            </a:r>
            <a:endParaRPr lang="en-AU"/>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smtClean="0"/>
              <a:t>Click to edit Master subtitle style</a:t>
            </a:r>
            <a:endParaRPr lang="en-AU"/>
          </a:p>
        </p:txBody>
      </p:sp>
      <p:sp>
        <p:nvSpPr>
          <p:cNvPr id="5" name="Rectangle 4"/>
          <p:cNvSpPr>
            <a:spLocks noGrp="1" noChangeArrowheads="1"/>
          </p:cNvSpPr>
          <p:nvPr>
            <p:ph type="dt" sz="half" idx="10"/>
          </p:nvPr>
        </p:nvSpPr>
        <p:spPr/>
        <p:txBody>
          <a:bodyPr/>
          <a:lstStyle>
            <a:lvl1pPr>
              <a:defRPr smtClean="0"/>
            </a:lvl1pPr>
          </a:lstStyle>
          <a:p>
            <a:pPr>
              <a:defRPr/>
            </a:pPr>
            <a:endParaRPr lang="en-AU"/>
          </a:p>
        </p:txBody>
      </p:sp>
      <p:sp>
        <p:nvSpPr>
          <p:cNvPr id="6" name="Rectangle 5"/>
          <p:cNvSpPr>
            <a:spLocks noGrp="1" noChangeArrowheads="1"/>
          </p:cNvSpPr>
          <p:nvPr>
            <p:ph type="ftr" sz="quarter" idx="11"/>
          </p:nvPr>
        </p:nvSpPr>
        <p:spPr/>
        <p:txBody>
          <a:bodyPr/>
          <a:lstStyle>
            <a:lvl1pPr>
              <a:defRPr smtClean="0"/>
            </a:lvl1pPr>
          </a:lstStyle>
          <a:p>
            <a:pPr>
              <a:defRPr/>
            </a:pPr>
            <a:endParaRPr lang="en-AU"/>
          </a:p>
        </p:txBody>
      </p:sp>
      <p:sp>
        <p:nvSpPr>
          <p:cNvPr id="7" name="Rectangle 6"/>
          <p:cNvSpPr>
            <a:spLocks noGrp="1" noChangeArrowheads="1"/>
          </p:cNvSpPr>
          <p:nvPr>
            <p:ph type="sldNum" sz="quarter" idx="12"/>
          </p:nvPr>
        </p:nvSpPr>
        <p:spPr/>
        <p:txBody>
          <a:bodyPr/>
          <a:lstStyle>
            <a:lvl1pPr>
              <a:defRPr smtClean="0"/>
            </a:lvl1pPr>
          </a:lstStyle>
          <a:p>
            <a:pPr>
              <a:defRPr/>
            </a:pPr>
            <a:fld id="{A6FA1C42-3193-4A95-8AD1-A1AEAA3756DE}" type="slidenum">
              <a:rPr lang="en-AU"/>
              <a:pPr>
                <a:defRPr/>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0ADF75F2-D9F1-4A1A-8FFF-552FC42735FA}" type="slidenum">
              <a:rPr lang="en-AU"/>
              <a:pPr>
                <a:defRPr/>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3BD94506-424F-4AB2-B1AF-40BCF043FACE}" type="slidenum">
              <a:rPr lang="en-AU"/>
              <a:pPr>
                <a:defRPr/>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D734FC29-A0D3-4AE2-AECA-A161ED511E3A}" type="slidenum">
              <a:rPr lang="en-AU"/>
              <a:pPr>
                <a:defRPr/>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ln/>
        </p:spPr>
        <p:txBody>
          <a:bodyPr/>
          <a:lstStyle>
            <a:lvl1pPr>
              <a:defRPr/>
            </a:lvl1pPr>
          </a:lstStyle>
          <a:p>
            <a:pPr>
              <a:defRPr/>
            </a:pPr>
            <a:fld id="{0863F62A-42E4-4592-852E-6EC881261E47}" type="slidenum">
              <a:rPr lang="en-AU"/>
              <a:pPr>
                <a:defRPr/>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8BBED1A2-50BA-421B-A39B-5D943A35542F}" type="slidenum">
              <a:rPr lang="en-AU"/>
              <a:pPr>
                <a:defRPr/>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4"/>
          <p:cNvSpPr>
            <a:spLocks noGrp="1" noChangeArrowheads="1"/>
          </p:cNvSpPr>
          <p:nvPr>
            <p:ph type="dt" sz="half" idx="10"/>
          </p:nvPr>
        </p:nvSpPr>
        <p:spPr>
          <a:ln/>
        </p:spPr>
        <p:txBody>
          <a:bodyPr/>
          <a:lstStyle>
            <a:lvl1pPr>
              <a:defRPr/>
            </a:lvl1pPr>
          </a:lstStyle>
          <a:p>
            <a:pPr>
              <a:defRPr/>
            </a:pPr>
            <a:endParaRPr lang="en-AU"/>
          </a:p>
        </p:txBody>
      </p:sp>
      <p:sp>
        <p:nvSpPr>
          <p:cNvPr id="8" name="Rectangle 5"/>
          <p:cNvSpPr>
            <a:spLocks noGrp="1" noChangeArrowheads="1"/>
          </p:cNvSpPr>
          <p:nvPr>
            <p:ph type="ftr" sz="quarter" idx="11"/>
          </p:nvPr>
        </p:nvSpPr>
        <p:spPr>
          <a:ln/>
        </p:spPr>
        <p:txBody>
          <a:bodyPr/>
          <a:lstStyle>
            <a:lvl1pPr>
              <a:defRPr/>
            </a:lvl1pPr>
          </a:lstStyle>
          <a:p>
            <a:pPr>
              <a:defRPr/>
            </a:pPr>
            <a:endParaRPr lang="en-AU"/>
          </a:p>
        </p:txBody>
      </p:sp>
      <p:sp>
        <p:nvSpPr>
          <p:cNvPr id="9" name="Rectangle 6"/>
          <p:cNvSpPr>
            <a:spLocks noGrp="1" noChangeArrowheads="1"/>
          </p:cNvSpPr>
          <p:nvPr>
            <p:ph type="sldNum" sz="quarter" idx="12"/>
          </p:nvPr>
        </p:nvSpPr>
        <p:spPr>
          <a:ln/>
        </p:spPr>
        <p:txBody>
          <a:bodyPr/>
          <a:lstStyle>
            <a:lvl1pPr>
              <a:defRPr/>
            </a:lvl1pPr>
          </a:lstStyle>
          <a:p>
            <a:pPr>
              <a:defRPr/>
            </a:pPr>
            <a:fld id="{6B93DB6B-68A2-400E-A746-D9F6ED13A6AF}" type="slidenum">
              <a:rPr lang="en-AU"/>
              <a:pPr>
                <a:defRPr/>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4"/>
          <p:cNvSpPr>
            <a:spLocks noGrp="1" noChangeArrowheads="1"/>
          </p:cNvSpPr>
          <p:nvPr>
            <p:ph type="dt" sz="half" idx="10"/>
          </p:nvPr>
        </p:nvSpPr>
        <p:spPr>
          <a:ln/>
        </p:spPr>
        <p:txBody>
          <a:bodyPr/>
          <a:lstStyle>
            <a:lvl1pPr>
              <a:defRPr/>
            </a:lvl1pPr>
          </a:lstStyle>
          <a:p>
            <a:pPr>
              <a:defRPr/>
            </a:pPr>
            <a:endParaRPr lang="en-AU"/>
          </a:p>
        </p:txBody>
      </p:sp>
      <p:sp>
        <p:nvSpPr>
          <p:cNvPr id="4" name="Rectangle 5"/>
          <p:cNvSpPr>
            <a:spLocks noGrp="1" noChangeArrowheads="1"/>
          </p:cNvSpPr>
          <p:nvPr>
            <p:ph type="ftr" sz="quarter" idx="11"/>
          </p:nvPr>
        </p:nvSpPr>
        <p:spPr>
          <a:ln/>
        </p:spPr>
        <p:txBody>
          <a:bodyPr/>
          <a:lstStyle>
            <a:lvl1pPr>
              <a:defRPr/>
            </a:lvl1pPr>
          </a:lstStyle>
          <a:p>
            <a:pPr>
              <a:defRPr/>
            </a:pPr>
            <a:endParaRPr lang="en-AU"/>
          </a:p>
        </p:txBody>
      </p:sp>
      <p:sp>
        <p:nvSpPr>
          <p:cNvPr id="5" name="Rectangle 6"/>
          <p:cNvSpPr>
            <a:spLocks noGrp="1" noChangeArrowheads="1"/>
          </p:cNvSpPr>
          <p:nvPr>
            <p:ph type="sldNum" sz="quarter" idx="12"/>
          </p:nvPr>
        </p:nvSpPr>
        <p:spPr>
          <a:ln/>
        </p:spPr>
        <p:txBody>
          <a:bodyPr/>
          <a:lstStyle>
            <a:lvl1pPr>
              <a:defRPr/>
            </a:lvl1pPr>
          </a:lstStyle>
          <a:p>
            <a:pPr>
              <a:defRPr/>
            </a:pPr>
            <a:fld id="{520DFC9F-012F-43A9-B65C-6DEF8AFF7C2F}" type="slidenum">
              <a:rPr lang="en-AU"/>
              <a:pPr>
                <a:defRPr/>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AU"/>
          </a:p>
        </p:txBody>
      </p:sp>
      <p:sp>
        <p:nvSpPr>
          <p:cNvPr id="3" name="Rectangle 5"/>
          <p:cNvSpPr>
            <a:spLocks noGrp="1" noChangeArrowheads="1"/>
          </p:cNvSpPr>
          <p:nvPr>
            <p:ph type="ftr" sz="quarter" idx="11"/>
          </p:nvPr>
        </p:nvSpPr>
        <p:spPr>
          <a:ln/>
        </p:spPr>
        <p:txBody>
          <a:bodyPr/>
          <a:lstStyle>
            <a:lvl1pPr>
              <a:defRPr/>
            </a:lvl1pPr>
          </a:lstStyle>
          <a:p>
            <a:pPr>
              <a:defRPr/>
            </a:pPr>
            <a:endParaRPr lang="en-AU"/>
          </a:p>
        </p:txBody>
      </p:sp>
      <p:sp>
        <p:nvSpPr>
          <p:cNvPr id="4" name="Rectangle 6"/>
          <p:cNvSpPr>
            <a:spLocks noGrp="1" noChangeArrowheads="1"/>
          </p:cNvSpPr>
          <p:nvPr>
            <p:ph type="sldNum" sz="quarter" idx="12"/>
          </p:nvPr>
        </p:nvSpPr>
        <p:spPr>
          <a:ln/>
        </p:spPr>
        <p:txBody>
          <a:bodyPr/>
          <a:lstStyle>
            <a:lvl1pPr>
              <a:defRPr/>
            </a:lvl1pPr>
          </a:lstStyle>
          <a:p>
            <a:pPr>
              <a:defRPr/>
            </a:pPr>
            <a:fld id="{F03394B1-5770-4240-A24E-11588B7A2151}" type="slidenum">
              <a:rPr lang="en-AU"/>
              <a:pPr>
                <a:defRPr/>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F7FB4496-5DA6-48A0-9A4A-001668EEB0F0}" type="slidenum">
              <a:rPr lang="en-AU"/>
              <a:pPr>
                <a:defRPr/>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AU"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Rectangle 6"/>
          <p:cNvSpPr>
            <a:spLocks noGrp="1" noChangeArrowheads="1"/>
          </p:cNvSpPr>
          <p:nvPr>
            <p:ph type="sldNum" sz="quarter" idx="12"/>
          </p:nvPr>
        </p:nvSpPr>
        <p:spPr>
          <a:ln/>
        </p:spPr>
        <p:txBody>
          <a:bodyPr/>
          <a:lstStyle>
            <a:lvl1pPr>
              <a:defRPr/>
            </a:lvl1pPr>
          </a:lstStyle>
          <a:p>
            <a:pPr>
              <a:defRPr/>
            </a:pPr>
            <a:fld id="{813F30BD-5FF0-4B88-9532-F057179D90B4}" type="slidenum">
              <a:rPr lang="en-AU"/>
              <a:pPr>
                <a:defRPr/>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A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A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90FA73A8-245C-4811-88A8-76823D9B6695}" type="slidenum">
              <a:rPr lang="en-AU"/>
              <a:pPr>
                <a:defRPr/>
              </a:pPr>
              <a:t>‹#›</a:t>
            </a:fld>
            <a:endParaRPr lang="en-AU"/>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Palatino Linotype" pitchFamily="18" charset="0"/>
        </a:defRPr>
      </a:lvl2pPr>
      <a:lvl3pPr algn="ctr" rtl="0" eaLnBrk="1" fontAlgn="base" hangingPunct="1">
        <a:spcBef>
          <a:spcPct val="0"/>
        </a:spcBef>
        <a:spcAft>
          <a:spcPct val="0"/>
        </a:spcAft>
        <a:defRPr sz="4400">
          <a:solidFill>
            <a:schemeClr val="tx1"/>
          </a:solidFill>
          <a:latin typeface="Palatino Linotype" pitchFamily="18" charset="0"/>
        </a:defRPr>
      </a:lvl3pPr>
      <a:lvl4pPr algn="ctr" rtl="0" eaLnBrk="1" fontAlgn="base" hangingPunct="1">
        <a:spcBef>
          <a:spcPct val="0"/>
        </a:spcBef>
        <a:spcAft>
          <a:spcPct val="0"/>
        </a:spcAft>
        <a:defRPr sz="4400">
          <a:solidFill>
            <a:schemeClr val="tx1"/>
          </a:solidFill>
          <a:latin typeface="Palatino Linotype" pitchFamily="18" charset="0"/>
        </a:defRPr>
      </a:lvl4pPr>
      <a:lvl5pPr algn="ctr" rtl="0" eaLnBrk="1" fontAlgn="base" hangingPunct="1">
        <a:spcBef>
          <a:spcPct val="0"/>
        </a:spcBef>
        <a:spcAft>
          <a:spcPct val="0"/>
        </a:spcAft>
        <a:defRPr sz="4400">
          <a:solidFill>
            <a:schemeClr val="tx1"/>
          </a:solidFill>
          <a:latin typeface="Palatino Linotype" pitchFamily="18" charset="0"/>
        </a:defRPr>
      </a:lvl5pPr>
      <a:lvl6pPr marL="457200" algn="ctr" rtl="0" eaLnBrk="1" fontAlgn="base" hangingPunct="1">
        <a:spcBef>
          <a:spcPct val="0"/>
        </a:spcBef>
        <a:spcAft>
          <a:spcPct val="0"/>
        </a:spcAft>
        <a:defRPr sz="4400">
          <a:solidFill>
            <a:schemeClr val="tx1"/>
          </a:solidFill>
          <a:latin typeface="Palatino Linotype" pitchFamily="18" charset="0"/>
        </a:defRPr>
      </a:lvl6pPr>
      <a:lvl7pPr marL="914400" algn="ctr" rtl="0" eaLnBrk="1" fontAlgn="base" hangingPunct="1">
        <a:spcBef>
          <a:spcPct val="0"/>
        </a:spcBef>
        <a:spcAft>
          <a:spcPct val="0"/>
        </a:spcAft>
        <a:defRPr sz="4400">
          <a:solidFill>
            <a:schemeClr val="tx1"/>
          </a:solidFill>
          <a:latin typeface="Palatino Linotype" pitchFamily="18" charset="0"/>
        </a:defRPr>
      </a:lvl7pPr>
      <a:lvl8pPr marL="1371600" algn="ctr" rtl="0" eaLnBrk="1" fontAlgn="base" hangingPunct="1">
        <a:spcBef>
          <a:spcPct val="0"/>
        </a:spcBef>
        <a:spcAft>
          <a:spcPct val="0"/>
        </a:spcAft>
        <a:defRPr sz="4400">
          <a:solidFill>
            <a:schemeClr val="tx1"/>
          </a:solidFill>
          <a:latin typeface="Palatino Linotype" pitchFamily="18" charset="0"/>
        </a:defRPr>
      </a:lvl8pPr>
      <a:lvl9pPr marL="1828800" algn="ctr" rtl="0" eaLnBrk="1" fontAlgn="base" hangingPunct="1">
        <a:spcBef>
          <a:spcPct val="0"/>
        </a:spcBef>
        <a:spcAft>
          <a:spcPct val="0"/>
        </a:spcAft>
        <a:defRPr sz="4400">
          <a:solidFill>
            <a:schemeClr val="tx1"/>
          </a:solidFill>
          <a:latin typeface="Palatino Linotype" pitchFamily="18" charset="0"/>
        </a:defRPr>
      </a:lvl9pPr>
    </p:titleStyle>
    <p:bodyStyle>
      <a:lvl1pPr marL="342900" indent="-342900" algn="l" rtl="0" eaLnBrk="1" fontAlgn="base" hangingPunct="1">
        <a:spcBef>
          <a:spcPct val="20000"/>
        </a:spcBef>
        <a:spcAft>
          <a:spcPct val="0"/>
        </a:spcAft>
        <a:buClr>
          <a:srgbClr val="FFFFCC"/>
        </a:buClr>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rgbClr val="FFFFCC"/>
        </a:buClr>
        <a:buChar char="–"/>
        <a:defRPr sz="2800">
          <a:solidFill>
            <a:schemeClr val="tx1"/>
          </a:solidFill>
          <a:latin typeface="+mn-lt"/>
        </a:defRPr>
      </a:lvl2pPr>
      <a:lvl3pPr marL="1143000" indent="-228600" algn="l" rtl="0" eaLnBrk="1" fontAlgn="base" hangingPunct="1">
        <a:spcBef>
          <a:spcPct val="20000"/>
        </a:spcBef>
        <a:spcAft>
          <a:spcPct val="0"/>
        </a:spcAft>
        <a:buClr>
          <a:srgbClr val="FFFFCC"/>
        </a:buClr>
        <a:buChar char="•"/>
        <a:defRPr sz="2400">
          <a:solidFill>
            <a:schemeClr val="tx1"/>
          </a:solidFill>
          <a:latin typeface="+mn-lt"/>
        </a:defRPr>
      </a:lvl3pPr>
      <a:lvl4pPr marL="1600200" indent="-228600" algn="l" rtl="0" eaLnBrk="1" fontAlgn="base" hangingPunct="1">
        <a:spcBef>
          <a:spcPct val="20000"/>
        </a:spcBef>
        <a:spcAft>
          <a:spcPct val="0"/>
        </a:spcAft>
        <a:buClr>
          <a:srgbClr val="FFFFCC"/>
        </a:buClr>
        <a:buChar char="–"/>
        <a:defRPr sz="2000">
          <a:solidFill>
            <a:schemeClr val="tx1"/>
          </a:solidFill>
          <a:latin typeface="+mn-lt"/>
        </a:defRPr>
      </a:lvl4pPr>
      <a:lvl5pPr marL="2057400" indent="-228600" algn="l" rtl="0" eaLnBrk="1" fontAlgn="base" hangingPunct="1">
        <a:spcBef>
          <a:spcPct val="20000"/>
        </a:spcBef>
        <a:spcAft>
          <a:spcPct val="0"/>
        </a:spcAft>
        <a:buClr>
          <a:srgbClr val="FFFFCC"/>
        </a:buClr>
        <a:buChar char="»"/>
        <a:defRPr sz="2000">
          <a:solidFill>
            <a:schemeClr val="tx1"/>
          </a:solidFill>
          <a:latin typeface="+mn-lt"/>
        </a:defRPr>
      </a:lvl5pPr>
      <a:lvl6pPr marL="2514600" indent="-228600" algn="l" rtl="0" eaLnBrk="1" fontAlgn="base" hangingPunct="1">
        <a:spcBef>
          <a:spcPct val="20000"/>
        </a:spcBef>
        <a:spcAft>
          <a:spcPct val="0"/>
        </a:spcAft>
        <a:buClr>
          <a:srgbClr val="FFFFCC"/>
        </a:buClr>
        <a:buChar char="»"/>
        <a:defRPr sz="2000">
          <a:solidFill>
            <a:schemeClr val="tx1"/>
          </a:solidFill>
          <a:latin typeface="+mn-lt"/>
        </a:defRPr>
      </a:lvl6pPr>
      <a:lvl7pPr marL="2971800" indent="-228600" algn="l" rtl="0" eaLnBrk="1" fontAlgn="base" hangingPunct="1">
        <a:spcBef>
          <a:spcPct val="20000"/>
        </a:spcBef>
        <a:spcAft>
          <a:spcPct val="0"/>
        </a:spcAft>
        <a:buClr>
          <a:srgbClr val="FFFFCC"/>
        </a:buClr>
        <a:buChar char="»"/>
        <a:defRPr sz="2000">
          <a:solidFill>
            <a:schemeClr val="tx1"/>
          </a:solidFill>
          <a:latin typeface="+mn-lt"/>
        </a:defRPr>
      </a:lvl7pPr>
      <a:lvl8pPr marL="3429000" indent="-228600" algn="l" rtl="0" eaLnBrk="1" fontAlgn="base" hangingPunct="1">
        <a:spcBef>
          <a:spcPct val="20000"/>
        </a:spcBef>
        <a:spcAft>
          <a:spcPct val="0"/>
        </a:spcAft>
        <a:buClr>
          <a:srgbClr val="FFFFCC"/>
        </a:buClr>
        <a:buChar char="»"/>
        <a:defRPr sz="2000">
          <a:solidFill>
            <a:schemeClr val="tx1"/>
          </a:solidFill>
          <a:latin typeface="+mn-lt"/>
        </a:defRPr>
      </a:lvl8pPr>
      <a:lvl9pPr marL="3886200" indent="-228600" algn="l" rtl="0" eaLnBrk="1" fontAlgn="base" hangingPunct="1">
        <a:spcBef>
          <a:spcPct val="20000"/>
        </a:spcBef>
        <a:spcAft>
          <a:spcPct val="0"/>
        </a:spcAft>
        <a:buClr>
          <a:srgbClr val="FFFFCC"/>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AU" dirty="0" smtClean="0">
                <a:latin typeface="Aharoni" pitchFamily="2" charset="-79"/>
                <a:cs typeface="Aharoni" pitchFamily="2" charset="-79"/>
              </a:rPr>
              <a:t/>
            </a:r>
            <a:br>
              <a:rPr lang="en-AU" dirty="0" smtClean="0">
                <a:latin typeface="Aharoni" pitchFamily="2" charset="-79"/>
                <a:cs typeface="Aharoni" pitchFamily="2" charset="-79"/>
              </a:rPr>
            </a:br>
            <a:r>
              <a:rPr lang="en-AU" dirty="0" smtClean="0">
                <a:latin typeface="Aharoni" pitchFamily="2" charset="-79"/>
                <a:cs typeface="Aharoni" pitchFamily="2" charset="-79"/>
              </a:rPr>
              <a:t>Resilience in Young People</a:t>
            </a:r>
            <a:br>
              <a:rPr lang="en-AU" dirty="0" smtClean="0">
                <a:latin typeface="Aharoni" pitchFamily="2" charset="-79"/>
                <a:cs typeface="Aharoni" pitchFamily="2" charset="-79"/>
              </a:rPr>
            </a:br>
            <a:r>
              <a:rPr lang="en-AU" dirty="0" smtClean="0">
                <a:latin typeface="Aharoni" pitchFamily="2" charset="-79"/>
                <a:cs typeface="Aharoni" pitchFamily="2" charset="-79"/>
              </a:rPr>
              <a:t/>
            </a:r>
            <a:br>
              <a:rPr lang="en-AU" dirty="0" smtClean="0">
                <a:latin typeface="Aharoni" pitchFamily="2" charset="-79"/>
                <a:cs typeface="Aharoni" pitchFamily="2" charset="-79"/>
              </a:rPr>
            </a:br>
            <a:r>
              <a:rPr lang="en-AU" sz="2800" dirty="0" smtClean="0">
                <a:latin typeface="Aharoni" pitchFamily="2" charset="-79"/>
                <a:cs typeface="Aharoni" pitchFamily="2" charset="-79"/>
              </a:rPr>
              <a:t>Mandie Shean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latin typeface="Aharoni" pitchFamily="2" charset="-79"/>
                <a:cs typeface="Aharoni" pitchFamily="2" charset="-79"/>
              </a:rPr>
              <a:t>Stable and Unstable Worth</a:t>
            </a:r>
            <a:endParaRPr lang="en-AU" dirty="0">
              <a:latin typeface="Aharoni" pitchFamily="2" charset="-79"/>
              <a:cs typeface="Aharoni" pitchFamily="2" charset="-79"/>
            </a:endParaRPr>
          </a:p>
        </p:txBody>
      </p:sp>
      <p:graphicFrame>
        <p:nvGraphicFramePr>
          <p:cNvPr id="5" name="Content Placeholder 4"/>
          <p:cNvGraphicFramePr>
            <a:graphicFrameLocks noGrp="1"/>
          </p:cNvGraphicFramePr>
          <p:nvPr>
            <p:ph sz="half" idx="1"/>
          </p:nvPr>
        </p:nvGraphicFramePr>
        <p:xfrm>
          <a:off x="457200" y="1600200"/>
          <a:ext cx="7643192" cy="45259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dirty="0" smtClean="0">
                <a:latin typeface="Aharoni" pitchFamily="2" charset="-79"/>
                <a:cs typeface="Aharoni" pitchFamily="2" charset="-79"/>
              </a:rPr>
              <a:t>Self-Efficacy</a:t>
            </a:r>
          </a:p>
        </p:txBody>
      </p:sp>
      <p:sp>
        <p:nvSpPr>
          <p:cNvPr id="4099" name="Content Placeholder 2"/>
          <p:cNvSpPr>
            <a:spLocks noGrp="1"/>
          </p:cNvSpPr>
          <p:nvPr>
            <p:ph sz="half" idx="1"/>
          </p:nvPr>
        </p:nvSpPr>
        <p:spPr>
          <a:xfrm>
            <a:off x="539552" y="1052736"/>
            <a:ext cx="7859216" cy="2620888"/>
          </a:xfrm>
        </p:spPr>
        <p:txBody>
          <a:bodyPr/>
          <a:lstStyle/>
          <a:p>
            <a:r>
              <a:rPr lang="en-AU" sz="2400" dirty="0" smtClean="0">
                <a:latin typeface="Calibri" pitchFamily="34" charset="0"/>
                <a:cs typeface="Calibri" pitchFamily="34" charset="0"/>
              </a:rPr>
              <a:t>“beliefs in one’s capabilities to organise and execute the courses of action required to produce given attainment” (Bandura, 1997, p. 3). </a:t>
            </a:r>
          </a:p>
          <a:p>
            <a:r>
              <a:rPr lang="en-AU" sz="2400" dirty="0" smtClean="0">
                <a:latin typeface="Calibri" pitchFamily="34" charset="0"/>
                <a:cs typeface="Calibri" pitchFamily="34" charset="0"/>
              </a:rPr>
              <a:t>Kath said she felt better when she was: </a:t>
            </a:r>
            <a:r>
              <a:rPr lang="en-AU" sz="2400" i="1" dirty="0" smtClean="0">
                <a:latin typeface="Calibri" pitchFamily="34" charset="0"/>
                <a:cs typeface="Calibri" pitchFamily="34" charset="0"/>
              </a:rPr>
              <a:t>Doing well at things, like if you see that you’ve done well at something then you feel better about yourself.</a:t>
            </a:r>
            <a:endParaRPr lang="en-AU" sz="2400" dirty="0" smtClean="0">
              <a:latin typeface="Aharoni" pitchFamily="2" charset="-79"/>
              <a:cs typeface="Aharoni" pitchFamily="2" charset="-79"/>
            </a:endParaRPr>
          </a:p>
          <a:p>
            <a:pPr eaLnBrk="1" hangingPunct="1">
              <a:buFontTx/>
              <a:buNone/>
            </a:pPr>
            <a:endParaRPr lang="en-AU" sz="2000" dirty="0" smtClean="0">
              <a:latin typeface="Aharoni" pitchFamily="2" charset="-79"/>
              <a:cs typeface="Aharoni" pitchFamily="2" charset="-79"/>
            </a:endParaRPr>
          </a:p>
          <a:p>
            <a:pPr eaLnBrk="1" hangingPunct="1">
              <a:buFontTx/>
              <a:buNone/>
            </a:pPr>
            <a:endParaRPr lang="en-AU" dirty="0" smtClean="0">
              <a:latin typeface="Aharoni" pitchFamily="2" charset="-79"/>
              <a:cs typeface="Aharoni" pitchFamily="2" charset="-79"/>
            </a:endParaRPr>
          </a:p>
        </p:txBody>
      </p:sp>
      <p:sp>
        <p:nvSpPr>
          <p:cNvPr id="4" name="Title 1"/>
          <p:cNvSpPr txBox="1">
            <a:spLocks/>
          </p:cNvSpPr>
          <p:nvPr/>
        </p:nvSpPr>
        <p:spPr bwMode="auto">
          <a:xfrm>
            <a:off x="467544" y="3212976"/>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4400" b="0" i="0" u="none" strike="noStrike" kern="0" cap="none" spc="0" normalizeH="0" baseline="0" noProof="0" dirty="0" smtClean="0">
                <a:ln>
                  <a:noFill/>
                </a:ln>
                <a:solidFill>
                  <a:schemeClr val="tx1"/>
                </a:solidFill>
                <a:effectLst/>
                <a:uLnTx/>
                <a:uFillTx/>
                <a:latin typeface="Aharoni" pitchFamily="2" charset="-79"/>
                <a:ea typeface="+mj-ea"/>
                <a:cs typeface="Aharoni" pitchFamily="2" charset="-79"/>
              </a:rPr>
              <a:t>Boundaries </a:t>
            </a:r>
          </a:p>
        </p:txBody>
      </p:sp>
      <p:sp>
        <p:nvSpPr>
          <p:cNvPr id="5" name="Rectangle 4"/>
          <p:cNvSpPr/>
          <p:nvPr/>
        </p:nvSpPr>
        <p:spPr>
          <a:xfrm>
            <a:off x="971600" y="4077072"/>
            <a:ext cx="7560840" cy="1938992"/>
          </a:xfrm>
          <a:prstGeom prst="rect">
            <a:avLst/>
          </a:prstGeom>
        </p:spPr>
        <p:txBody>
          <a:bodyPr wrap="square">
            <a:spAutoFit/>
          </a:bodyPr>
          <a:lstStyle/>
          <a:p>
            <a:r>
              <a:rPr lang="en-AU" sz="2400" dirty="0" smtClean="0">
                <a:latin typeface="Calibri" pitchFamily="34" charset="0"/>
                <a:cs typeface="Calibri" pitchFamily="34" charset="0"/>
              </a:rPr>
              <a:t>Amanda recounted her experience in a poorly controlled school environment: </a:t>
            </a:r>
            <a:r>
              <a:rPr lang="en-AU" sz="2400" i="1" dirty="0" smtClean="0">
                <a:latin typeface="Calibri" pitchFamily="34" charset="0"/>
                <a:cs typeface="Calibri" pitchFamily="34" charset="0"/>
              </a:rPr>
              <a:t>I was so not used to an environment like that. I’m not used to be so…free…and I didn’t like it. I did not like it…I wanted boundaries cos then otherwise I just wouldn’t be able to control myself. </a:t>
            </a:r>
            <a:endParaRPr lang="en-AU"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dirty="0" smtClean="0">
                <a:latin typeface="Aharoni" pitchFamily="2" charset="-79"/>
                <a:cs typeface="Aharoni" pitchFamily="2" charset="-79"/>
              </a:rPr>
              <a:t>Existence </a:t>
            </a:r>
          </a:p>
        </p:txBody>
      </p:sp>
      <p:sp>
        <p:nvSpPr>
          <p:cNvPr id="4099" name="Content Placeholder 2"/>
          <p:cNvSpPr>
            <a:spLocks noGrp="1"/>
          </p:cNvSpPr>
          <p:nvPr>
            <p:ph sz="half" idx="1"/>
          </p:nvPr>
        </p:nvSpPr>
        <p:spPr>
          <a:xfrm>
            <a:off x="683568" y="1196752"/>
            <a:ext cx="7859216" cy="1800200"/>
          </a:xfrm>
        </p:spPr>
        <p:txBody>
          <a:bodyPr/>
          <a:lstStyle/>
          <a:p>
            <a:r>
              <a:rPr lang="en-AU" sz="2400" dirty="0" smtClean="0">
                <a:latin typeface="Calibri" pitchFamily="34" charset="0"/>
                <a:cs typeface="Calibri" pitchFamily="34" charset="0"/>
              </a:rPr>
              <a:t>Birth, god, being alive</a:t>
            </a:r>
          </a:p>
          <a:p>
            <a:r>
              <a:rPr lang="en-AU" sz="2400" dirty="0" smtClean="0">
                <a:latin typeface="Calibri" pitchFamily="34" charset="0"/>
                <a:cs typeface="Calibri" pitchFamily="34" charset="0"/>
              </a:rPr>
              <a:t>Amanda said, </a:t>
            </a:r>
            <a:r>
              <a:rPr lang="en-AU" sz="2400" i="1" dirty="0" smtClean="0">
                <a:latin typeface="Calibri" pitchFamily="34" charset="0"/>
                <a:cs typeface="Calibri" pitchFamily="34" charset="0"/>
              </a:rPr>
              <a:t>“Well I know that I’m worthy of anything because I was made for one. Yeah. If you’re born you’re obviously like worthy of something you know.”</a:t>
            </a:r>
            <a:endParaRPr lang="en-AU" sz="2000" dirty="0" smtClean="0">
              <a:latin typeface="Aharoni" pitchFamily="2" charset="-79"/>
              <a:cs typeface="Aharoni" pitchFamily="2" charset="-79"/>
            </a:endParaRPr>
          </a:p>
          <a:p>
            <a:pPr eaLnBrk="1" hangingPunct="1">
              <a:buFontTx/>
              <a:buNone/>
            </a:pPr>
            <a:endParaRPr lang="en-AU" dirty="0" smtClean="0">
              <a:latin typeface="Aharoni" pitchFamily="2" charset="-79"/>
              <a:cs typeface="Aharoni" pitchFamily="2" charset="-79"/>
            </a:endParaRPr>
          </a:p>
        </p:txBody>
      </p:sp>
      <p:sp>
        <p:nvSpPr>
          <p:cNvPr id="4" name="Title 1"/>
          <p:cNvSpPr txBox="1">
            <a:spLocks/>
          </p:cNvSpPr>
          <p:nvPr/>
        </p:nvSpPr>
        <p:spPr bwMode="auto">
          <a:xfrm>
            <a:off x="611560" y="270892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AU" sz="4400" b="0" i="0" u="none" strike="noStrike" kern="0" cap="none" spc="0" normalizeH="0" baseline="0" noProof="0" dirty="0" smtClean="0">
                <a:ln>
                  <a:noFill/>
                </a:ln>
                <a:solidFill>
                  <a:schemeClr val="tx1"/>
                </a:solidFill>
                <a:effectLst/>
                <a:uLnTx/>
                <a:uFillTx/>
                <a:latin typeface="Aharoni" pitchFamily="2" charset="-79"/>
                <a:ea typeface="+mj-ea"/>
                <a:cs typeface="Aharoni" pitchFamily="2" charset="-79"/>
              </a:rPr>
              <a:t>Purpose</a:t>
            </a:r>
          </a:p>
        </p:txBody>
      </p:sp>
      <p:sp>
        <p:nvSpPr>
          <p:cNvPr id="5" name="Content Placeholder 2"/>
          <p:cNvSpPr>
            <a:spLocks noGrp="1"/>
          </p:cNvSpPr>
          <p:nvPr>
            <p:ph sz="half" idx="1"/>
          </p:nvPr>
        </p:nvSpPr>
        <p:spPr>
          <a:xfrm>
            <a:off x="683568" y="3573016"/>
            <a:ext cx="7859216" cy="2808312"/>
          </a:xfrm>
        </p:spPr>
        <p:txBody>
          <a:bodyPr/>
          <a:lstStyle/>
          <a:p>
            <a:r>
              <a:rPr lang="en-AU" sz="2400" dirty="0" smtClean="0">
                <a:latin typeface="Calibri" pitchFamily="34" charset="0"/>
                <a:cs typeface="Calibri" pitchFamily="34" charset="0"/>
              </a:rPr>
              <a:t>Karen said: </a:t>
            </a:r>
            <a:r>
              <a:rPr lang="en-AU" sz="2400" i="1" dirty="0" smtClean="0">
                <a:latin typeface="Calibri" pitchFamily="34" charset="0"/>
                <a:cs typeface="Calibri" pitchFamily="34" charset="0"/>
              </a:rPr>
              <a:t>Yeah I’d like to be able to well leave the world having changed something. I want to impact I don’t know, people’s lives, you know change something for the better</a:t>
            </a:r>
          </a:p>
          <a:p>
            <a:r>
              <a:rPr lang="en-AU" sz="2400" dirty="0" smtClean="0">
                <a:latin typeface="Calibri" pitchFamily="34" charset="0"/>
                <a:cs typeface="Calibri" pitchFamily="34" charset="0"/>
              </a:rPr>
              <a:t>Joshua said:</a:t>
            </a:r>
            <a:r>
              <a:rPr lang="en-AU" sz="2400" i="1" dirty="0" smtClean="0">
                <a:latin typeface="Calibri" pitchFamily="34" charset="0"/>
                <a:cs typeface="Calibri" pitchFamily="34" charset="0"/>
              </a:rPr>
              <a:t> …when you start...then you get meaning and purpose and then I guess you are more valuable, you find yourself more valuable, more useful to the world or to society or your family.</a:t>
            </a:r>
            <a:endParaRPr lang="en-AU" sz="2400" dirty="0" smtClean="0">
              <a:latin typeface="Calibri" pitchFamily="34" charset="0"/>
              <a:cs typeface="Calibri" pitchFamily="34" charset="0"/>
            </a:endParaRPr>
          </a:p>
          <a:p>
            <a:pPr eaLnBrk="1" hangingPunct="1"/>
            <a:endParaRPr lang="en-AU" sz="2000" dirty="0" smtClean="0">
              <a:latin typeface="Aharoni" pitchFamily="2" charset="-79"/>
              <a:cs typeface="Aharoni" pitchFamily="2" charset="-79"/>
            </a:endParaRPr>
          </a:p>
          <a:p>
            <a:pPr eaLnBrk="1" hangingPunct="1">
              <a:buFontTx/>
              <a:buNone/>
            </a:pPr>
            <a:endParaRPr lang="en-AU" dirty="0" smtClean="0">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algn="l" eaLnBrk="1" hangingPunct="1"/>
            <a:r>
              <a:rPr lang="en-AU" dirty="0" smtClean="0">
                <a:latin typeface="Aharoni" pitchFamily="2" charset="-79"/>
                <a:cs typeface="Aharoni" pitchFamily="2" charset="-79"/>
              </a:rPr>
              <a:t>Relationships</a:t>
            </a:r>
          </a:p>
        </p:txBody>
      </p:sp>
      <p:graphicFrame>
        <p:nvGraphicFramePr>
          <p:cNvPr id="4" name="Diagram 3"/>
          <p:cNvGraphicFramePr/>
          <p:nvPr/>
        </p:nvGraphicFramePr>
        <p:xfrm>
          <a:off x="0" y="377280"/>
          <a:ext cx="11124728" cy="6480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latin typeface="Aharoni" pitchFamily="2" charset="-79"/>
                <a:cs typeface="Aharoni" pitchFamily="2" charset="-79"/>
              </a:rPr>
              <a:t>Letting Go/Acceptance</a:t>
            </a:r>
            <a:endParaRPr lang="en-AU" dirty="0">
              <a:latin typeface="Aharoni" pitchFamily="2" charset="-79"/>
              <a:cs typeface="Aharoni" pitchFamily="2" charset="-79"/>
            </a:endParaRPr>
          </a:p>
        </p:txBody>
      </p:sp>
      <p:sp>
        <p:nvSpPr>
          <p:cNvPr id="3" name="Content Placeholder 2"/>
          <p:cNvSpPr>
            <a:spLocks noGrp="1"/>
          </p:cNvSpPr>
          <p:nvPr>
            <p:ph idx="1"/>
          </p:nvPr>
        </p:nvSpPr>
        <p:spPr/>
        <p:txBody>
          <a:bodyPr/>
          <a:lstStyle/>
          <a:p>
            <a:r>
              <a:rPr lang="en-AU" dirty="0" smtClean="0">
                <a:latin typeface="Calibri" pitchFamily="34" charset="0"/>
                <a:cs typeface="Calibri" pitchFamily="34" charset="0"/>
              </a:rPr>
              <a:t>Risk</a:t>
            </a:r>
          </a:p>
          <a:p>
            <a:r>
              <a:rPr lang="en-AU" dirty="0" smtClean="0">
                <a:latin typeface="Calibri" pitchFamily="34" charset="0"/>
                <a:cs typeface="Calibri" pitchFamily="34" charset="0"/>
              </a:rPr>
              <a:t>Their mistakes</a:t>
            </a:r>
          </a:p>
          <a:p>
            <a:r>
              <a:rPr lang="en-AU" dirty="0" smtClean="0">
                <a:latin typeface="Calibri" pitchFamily="34" charset="0"/>
                <a:cs typeface="Calibri" pitchFamily="34" charset="0"/>
              </a:rPr>
              <a:t>Negative behaviours </a:t>
            </a:r>
          </a:p>
          <a:p>
            <a:r>
              <a:rPr lang="en-AU" dirty="0" smtClean="0">
                <a:latin typeface="Calibri" pitchFamily="34" charset="0"/>
                <a:cs typeface="Calibri" pitchFamily="34" charset="0"/>
              </a:rPr>
              <a:t>Dress</a:t>
            </a:r>
          </a:p>
          <a:p>
            <a:r>
              <a:rPr lang="en-AU" dirty="0" smtClean="0">
                <a:latin typeface="Calibri" pitchFamily="34" charset="0"/>
                <a:cs typeface="Calibri" pitchFamily="34" charset="0"/>
              </a:rPr>
              <a:t>Friendships</a:t>
            </a:r>
          </a:p>
          <a:p>
            <a:r>
              <a:rPr lang="en-AU" dirty="0" smtClean="0">
                <a:latin typeface="Calibri" pitchFamily="34" charset="0"/>
                <a:cs typeface="Calibri" pitchFamily="34" charset="0"/>
              </a:rPr>
              <a:t>Their uniqueness </a:t>
            </a:r>
          </a:p>
          <a:p>
            <a:r>
              <a:rPr lang="en-AU" dirty="0" smtClean="0">
                <a:latin typeface="Calibri" pitchFamily="34" charset="0"/>
                <a:cs typeface="Calibri" pitchFamily="34" charset="0"/>
              </a:rPr>
              <a:t>Identity </a:t>
            </a:r>
          </a:p>
          <a:p>
            <a:endParaRPr lang="en-AU" dirty="0">
              <a:latin typeface="Calibri" pitchFamily="34" charset="0"/>
              <a:cs typeface="Calibri" pitchFamily="34" charset="0"/>
            </a:endParaRPr>
          </a:p>
        </p:txBody>
      </p:sp>
      <p:pic>
        <p:nvPicPr>
          <p:cNvPr id="4" name="Picture 5" descr="ClipArt"/>
          <p:cNvPicPr>
            <a:picLocks noChangeAspect="1" noChangeArrowheads="1"/>
          </p:cNvPicPr>
          <p:nvPr/>
        </p:nvPicPr>
        <p:blipFill>
          <a:blip r:embed="rId3" cstate="print"/>
          <a:srcRect/>
          <a:stretch>
            <a:fillRect/>
          </a:stretch>
        </p:blipFill>
        <p:spPr bwMode="auto">
          <a:xfrm>
            <a:off x="4716463" y="2133600"/>
            <a:ext cx="3240087" cy="3240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latin typeface="Aharoni" pitchFamily="2" charset="-79"/>
                <a:cs typeface="Aharoni" pitchFamily="2" charset="-79"/>
              </a:rPr>
              <a:t>Success</a:t>
            </a:r>
            <a:endParaRPr lang="en-AU" dirty="0">
              <a:latin typeface="Aharoni" pitchFamily="2" charset="-79"/>
              <a:cs typeface="Aharoni" pitchFamily="2" charset="-79"/>
            </a:endParaRPr>
          </a:p>
        </p:txBody>
      </p:sp>
      <p:sp>
        <p:nvSpPr>
          <p:cNvPr id="3" name="Content Placeholder 2"/>
          <p:cNvSpPr>
            <a:spLocks noGrp="1"/>
          </p:cNvSpPr>
          <p:nvPr>
            <p:ph idx="1"/>
          </p:nvPr>
        </p:nvSpPr>
        <p:spPr/>
        <p:txBody>
          <a:bodyPr/>
          <a:lstStyle/>
          <a:p>
            <a:r>
              <a:rPr lang="en-AU" sz="4000" dirty="0" smtClean="0">
                <a:latin typeface="Calibri" pitchFamily="34" charset="0"/>
                <a:cs typeface="Calibri" pitchFamily="34" charset="0"/>
              </a:rPr>
              <a:t>Personal change</a:t>
            </a:r>
          </a:p>
          <a:p>
            <a:r>
              <a:rPr lang="en-AU" sz="4000" dirty="0" smtClean="0">
                <a:latin typeface="Calibri" pitchFamily="34" charset="0"/>
                <a:cs typeface="Calibri" pitchFamily="34" charset="0"/>
              </a:rPr>
              <a:t>Happiness</a:t>
            </a:r>
          </a:p>
          <a:p>
            <a:r>
              <a:rPr lang="en-AU" sz="4000" dirty="0" smtClean="0">
                <a:latin typeface="Calibri" pitchFamily="34" charset="0"/>
                <a:cs typeface="Calibri" pitchFamily="34" charset="0"/>
              </a:rPr>
              <a:t>Achievement</a:t>
            </a:r>
          </a:p>
          <a:p>
            <a:pPr>
              <a:buNone/>
            </a:pPr>
            <a:endParaRPr lang="en-AU" sz="8800" dirty="0">
              <a:latin typeface="Calibri" pitchFamily="34" charset="0"/>
              <a:cs typeface="Calibri" pitchFamily="34" charset="0"/>
            </a:endParaRPr>
          </a:p>
        </p:txBody>
      </p:sp>
      <p:pic>
        <p:nvPicPr>
          <p:cNvPr id="4" name="Picture 5" descr="View Details"/>
          <p:cNvPicPr>
            <a:picLocks noChangeAspect="1" noChangeArrowheads="1"/>
          </p:cNvPicPr>
          <p:nvPr/>
        </p:nvPicPr>
        <p:blipFill>
          <a:blip r:embed="rId3" cstate="print"/>
          <a:srcRect t="17667" b="17661"/>
          <a:stretch>
            <a:fillRect/>
          </a:stretch>
        </p:blipFill>
        <p:spPr bwMode="auto">
          <a:xfrm>
            <a:off x="4355976" y="2564904"/>
            <a:ext cx="3985357" cy="25792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sz="4000" dirty="0" smtClean="0">
                <a:latin typeface="Aharoni" pitchFamily="2" charset="-79"/>
                <a:cs typeface="Aharoni" pitchFamily="2" charset="-79"/>
              </a:rPr>
              <a:t>What is a Risk Factor or Protective Process in Research?</a:t>
            </a:r>
          </a:p>
        </p:txBody>
      </p:sp>
      <p:sp>
        <p:nvSpPr>
          <p:cNvPr id="4099" name="Content Placeholder 2"/>
          <p:cNvSpPr>
            <a:spLocks noGrp="1"/>
          </p:cNvSpPr>
          <p:nvPr>
            <p:ph sz="half" idx="1"/>
          </p:nvPr>
        </p:nvSpPr>
        <p:spPr>
          <a:xfrm>
            <a:off x="395536" y="1628800"/>
            <a:ext cx="4038600" cy="4525963"/>
          </a:xfrm>
        </p:spPr>
        <p:txBody>
          <a:bodyPr/>
          <a:lstStyle/>
          <a:p>
            <a:r>
              <a:rPr lang="en-AU" sz="2000" b="1" dirty="0" smtClean="0">
                <a:latin typeface="Aharoni" pitchFamily="2" charset="-79"/>
                <a:cs typeface="Aharoni" pitchFamily="2" charset="-79"/>
              </a:rPr>
              <a:t>Individual</a:t>
            </a:r>
          </a:p>
          <a:p>
            <a:pPr lvl="1"/>
            <a:r>
              <a:rPr lang="en-AU" sz="2000" dirty="0" smtClean="0">
                <a:latin typeface="Calibri" pitchFamily="34" charset="0"/>
                <a:cs typeface="Calibri" pitchFamily="34" charset="0"/>
              </a:rPr>
              <a:t>Temperament</a:t>
            </a:r>
          </a:p>
          <a:p>
            <a:pPr lvl="1"/>
            <a:r>
              <a:rPr lang="en-AU" sz="2000" dirty="0" smtClean="0">
                <a:latin typeface="Calibri" pitchFamily="34" charset="0"/>
                <a:cs typeface="Calibri" pitchFamily="34" charset="0"/>
              </a:rPr>
              <a:t>Gender</a:t>
            </a:r>
          </a:p>
          <a:p>
            <a:pPr lvl="1"/>
            <a:r>
              <a:rPr lang="en-AU" sz="2000" dirty="0" smtClean="0">
                <a:latin typeface="Calibri" pitchFamily="34" charset="0"/>
                <a:cs typeface="Calibri" pitchFamily="34" charset="0"/>
              </a:rPr>
              <a:t>Coping skills</a:t>
            </a:r>
          </a:p>
          <a:p>
            <a:pPr lvl="1"/>
            <a:r>
              <a:rPr lang="en-AU" sz="2000" dirty="0" smtClean="0">
                <a:latin typeface="Calibri" pitchFamily="34" charset="0"/>
                <a:cs typeface="Calibri" pitchFamily="34" charset="0"/>
              </a:rPr>
              <a:t>Self-esteem</a:t>
            </a:r>
          </a:p>
          <a:p>
            <a:pPr lvl="1"/>
            <a:r>
              <a:rPr lang="en-AU" sz="2000" dirty="0" smtClean="0">
                <a:latin typeface="Calibri" pitchFamily="34" charset="0"/>
                <a:cs typeface="Calibri" pitchFamily="34" charset="0"/>
              </a:rPr>
              <a:t>Personality </a:t>
            </a:r>
          </a:p>
          <a:p>
            <a:pPr lvl="1"/>
            <a:r>
              <a:rPr lang="en-AU" sz="2000" dirty="0" smtClean="0">
                <a:latin typeface="Calibri" pitchFamily="34" charset="0"/>
                <a:cs typeface="Calibri" pitchFamily="34" charset="0"/>
              </a:rPr>
              <a:t>Optimism</a:t>
            </a:r>
          </a:p>
          <a:p>
            <a:pPr lvl="1"/>
            <a:r>
              <a:rPr lang="en-AU" sz="2000" dirty="0" smtClean="0">
                <a:latin typeface="Calibri" pitchFamily="34" charset="0"/>
                <a:cs typeface="Calibri" pitchFamily="34" charset="0"/>
              </a:rPr>
              <a:t>Locus of Control</a:t>
            </a:r>
          </a:p>
          <a:p>
            <a:pPr lvl="1"/>
            <a:r>
              <a:rPr lang="en-AU" sz="2000" dirty="0" smtClean="0">
                <a:latin typeface="Calibri" pitchFamily="34" charset="0"/>
                <a:cs typeface="Calibri" pitchFamily="34" charset="0"/>
              </a:rPr>
              <a:t>Intelligence </a:t>
            </a:r>
          </a:p>
          <a:p>
            <a:pPr lvl="1"/>
            <a:r>
              <a:rPr lang="en-AU" sz="2000" dirty="0" smtClean="0">
                <a:latin typeface="Calibri" pitchFamily="34" charset="0"/>
                <a:cs typeface="Calibri" pitchFamily="34" charset="0"/>
              </a:rPr>
              <a:t>Social skills </a:t>
            </a:r>
          </a:p>
          <a:p>
            <a:pPr eaLnBrk="1" hangingPunct="1">
              <a:buFontTx/>
              <a:buNone/>
            </a:pPr>
            <a:endParaRPr lang="en-AU" sz="2000" dirty="0" smtClean="0">
              <a:latin typeface="Aharoni" pitchFamily="2" charset="-79"/>
              <a:cs typeface="Aharoni" pitchFamily="2" charset="-79"/>
            </a:endParaRPr>
          </a:p>
        </p:txBody>
      </p:sp>
      <p:sp>
        <p:nvSpPr>
          <p:cNvPr id="4" name="Content Placeholder 3"/>
          <p:cNvSpPr>
            <a:spLocks noGrp="1"/>
          </p:cNvSpPr>
          <p:nvPr>
            <p:ph sz="half" idx="2"/>
          </p:nvPr>
        </p:nvSpPr>
        <p:spPr>
          <a:xfrm>
            <a:off x="3995936" y="1628800"/>
            <a:ext cx="4038600" cy="4525963"/>
          </a:xfrm>
        </p:spPr>
        <p:txBody>
          <a:bodyPr/>
          <a:lstStyle/>
          <a:p>
            <a:r>
              <a:rPr lang="en-AU" sz="2000" b="1" dirty="0" smtClean="0">
                <a:latin typeface="Aharoni" pitchFamily="2" charset="-79"/>
                <a:cs typeface="Aharoni" pitchFamily="2" charset="-79"/>
              </a:rPr>
              <a:t>Family</a:t>
            </a:r>
          </a:p>
          <a:p>
            <a:pPr lvl="1"/>
            <a:r>
              <a:rPr lang="en-AU" sz="2000" dirty="0" smtClean="0">
                <a:latin typeface="Calibri" pitchFamily="34" charset="0"/>
                <a:cs typeface="Calibri" pitchFamily="34" charset="0"/>
              </a:rPr>
              <a:t>Parenting</a:t>
            </a:r>
          </a:p>
          <a:p>
            <a:pPr lvl="1"/>
            <a:r>
              <a:rPr lang="en-AU" sz="2000" dirty="0" smtClean="0">
                <a:latin typeface="Calibri" pitchFamily="34" charset="0"/>
                <a:cs typeface="Calibri" pitchFamily="34" charset="0"/>
              </a:rPr>
              <a:t>Parent Psychopathology</a:t>
            </a:r>
          </a:p>
          <a:p>
            <a:pPr lvl="1"/>
            <a:r>
              <a:rPr lang="en-AU" sz="2000" dirty="0" smtClean="0">
                <a:latin typeface="Calibri" pitchFamily="34" charset="0"/>
                <a:cs typeface="Calibri" pitchFamily="34" charset="0"/>
              </a:rPr>
              <a:t>Parent Substance Abuse</a:t>
            </a:r>
          </a:p>
          <a:p>
            <a:pPr lvl="1"/>
            <a:r>
              <a:rPr lang="en-AU" sz="2000" dirty="0" smtClean="0">
                <a:latin typeface="Calibri" pitchFamily="34" charset="0"/>
                <a:cs typeface="Calibri" pitchFamily="34" charset="0"/>
              </a:rPr>
              <a:t> Divorce </a:t>
            </a:r>
          </a:p>
          <a:p>
            <a:pPr lvl="1"/>
            <a:r>
              <a:rPr lang="en-AU" sz="2000" dirty="0" smtClean="0">
                <a:latin typeface="Calibri" pitchFamily="34" charset="0"/>
                <a:cs typeface="Calibri" pitchFamily="34" charset="0"/>
              </a:rPr>
              <a:t>Maltreatment</a:t>
            </a:r>
          </a:p>
          <a:p>
            <a:pPr lvl="1"/>
            <a:r>
              <a:rPr lang="en-AU" sz="2000" dirty="0" smtClean="0">
                <a:latin typeface="Calibri" pitchFamily="34" charset="0"/>
                <a:cs typeface="Calibri" pitchFamily="34" charset="0"/>
              </a:rPr>
              <a:t>Support/Cohesion</a:t>
            </a:r>
          </a:p>
          <a:p>
            <a:pPr lvl="1">
              <a:buNone/>
            </a:pPr>
            <a:endParaRPr lang="en-AU" sz="2000" dirty="0" smtClean="0">
              <a:latin typeface="Calibri" pitchFamily="34" charset="0"/>
              <a:cs typeface="Calibri" pitchFamily="34" charset="0"/>
            </a:endParaRPr>
          </a:p>
          <a:p>
            <a:r>
              <a:rPr lang="en-AU" sz="2000" b="1" dirty="0" smtClean="0">
                <a:latin typeface="Aharoni" pitchFamily="2" charset="-79"/>
                <a:cs typeface="Aharoni" pitchFamily="2" charset="-79"/>
              </a:rPr>
              <a:t>Community</a:t>
            </a:r>
          </a:p>
          <a:p>
            <a:pPr lvl="1"/>
            <a:r>
              <a:rPr lang="en-AU" sz="2000" dirty="0" smtClean="0">
                <a:latin typeface="Calibri" pitchFamily="34" charset="0"/>
                <a:cs typeface="Calibri" pitchFamily="34" charset="0"/>
              </a:rPr>
              <a:t>Socioeconomic Status (SES)</a:t>
            </a:r>
          </a:p>
          <a:p>
            <a:pPr lvl="1"/>
            <a:r>
              <a:rPr lang="en-AU" sz="2000" dirty="0" smtClean="0">
                <a:latin typeface="Calibri" pitchFamily="34" charset="0"/>
                <a:cs typeface="Calibri" pitchFamily="34" charset="0"/>
              </a:rPr>
              <a:t>Violence</a:t>
            </a:r>
          </a:p>
          <a:p>
            <a:pPr lvl="1"/>
            <a:r>
              <a:rPr lang="en-AU" sz="2000" dirty="0" smtClean="0">
                <a:latin typeface="Calibri" pitchFamily="34" charset="0"/>
                <a:cs typeface="Calibri" pitchFamily="34" charset="0"/>
              </a:rPr>
              <a:t>Community organisations </a:t>
            </a:r>
          </a:p>
          <a:p>
            <a:endParaRPr lang="en-AU" sz="2000" dirty="0">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smtClean="0">
                <a:latin typeface="Aharoni" pitchFamily="2" charset="-79"/>
                <a:cs typeface="Aharoni" pitchFamily="2" charset="-79"/>
              </a:rPr>
              <a:t>Our goal....</a:t>
            </a:r>
          </a:p>
        </p:txBody>
      </p:sp>
      <p:sp>
        <p:nvSpPr>
          <p:cNvPr id="4099" name="Content Placeholder 2"/>
          <p:cNvSpPr>
            <a:spLocks noGrp="1"/>
          </p:cNvSpPr>
          <p:nvPr>
            <p:ph sz="half" idx="1"/>
          </p:nvPr>
        </p:nvSpPr>
        <p:spPr>
          <a:xfrm>
            <a:off x="683568" y="1556792"/>
            <a:ext cx="4038600" cy="4525963"/>
          </a:xfrm>
        </p:spPr>
        <p:txBody>
          <a:bodyPr/>
          <a:lstStyle/>
          <a:p>
            <a:pPr eaLnBrk="1" hangingPunct="1"/>
            <a:r>
              <a:rPr lang="en-AU" dirty="0" smtClean="0">
                <a:latin typeface="Aharoni" pitchFamily="2" charset="-79"/>
                <a:cs typeface="Aharoni" pitchFamily="2" charset="-79"/>
              </a:rPr>
              <a:t>To move the students from here...</a:t>
            </a:r>
          </a:p>
          <a:p>
            <a:pPr eaLnBrk="1" hangingPunct="1"/>
            <a:endParaRPr lang="en-AU" dirty="0" smtClean="0">
              <a:latin typeface="Aharoni" pitchFamily="2" charset="-79"/>
              <a:cs typeface="Aharoni" pitchFamily="2" charset="-79"/>
            </a:endParaRPr>
          </a:p>
          <a:p>
            <a:pPr eaLnBrk="1" hangingPunct="1"/>
            <a:endParaRPr lang="en-AU" dirty="0" smtClean="0">
              <a:latin typeface="Aharoni" pitchFamily="2" charset="-79"/>
              <a:cs typeface="Aharoni" pitchFamily="2" charset="-79"/>
            </a:endParaRPr>
          </a:p>
          <a:p>
            <a:pPr eaLnBrk="1" hangingPunct="1"/>
            <a:endParaRPr lang="en-AU" dirty="0" smtClean="0">
              <a:latin typeface="Aharoni" pitchFamily="2" charset="-79"/>
              <a:cs typeface="Aharoni" pitchFamily="2" charset="-79"/>
            </a:endParaRPr>
          </a:p>
          <a:p>
            <a:pPr eaLnBrk="1" hangingPunct="1"/>
            <a:endParaRPr lang="en-AU" dirty="0" smtClean="0">
              <a:latin typeface="Aharoni" pitchFamily="2" charset="-79"/>
              <a:cs typeface="Aharoni" pitchFamily="2" charset="-79"/>
            </a:endParaRPr>
          </a:p>
          <a:p>
            <a:pPr eaLnBrk="1" hangingPunct="1">
              <a:buFontTx/>
              <a:buNone/>
            </a:pPr>
            <a:endParaRPr lang="en-AU" sz="2000" dirty="0" smtClean="0">
              <a:latin typeface="Aharoni" pitchFamily="2" charset="-79"/>
              <a:cs typeface="Aharoni" pitchFamily="2" charset="-79"/>
            </a:endParaRPr>
          </a:p>
          <a:p>
            <a:pPr eaLnBrk="1" hangingPunct="1">
              <a:buFontTx/>
              <a:buNone/>
            </a:pPr>
            <a:r>
              <a:rPr lang="en-AU" sz="2000" dirty="0" smtClean="0">
                <a:latin typeface="Aharoni" pitchFamily="2" charset="-79"/>
                <a:cs typeface="Aharoni" pitchFamily="2" charset="-79"/>
              </a:rPr>
              <a:t>Aggression</a:t>
            </a:r>
          </a:p>
          <a:p>
            <a:pPr eaLnBrk="1" hangingPunct="1">
              <a:buFontTx/>
              <a:buNone/>
            </a:pPr>
            <a:r>
              <a:rPr lang="en-AU" sz="2000" dirty="0" smtClean="0">
                <a:latin typeface="Aharoni" pitchFamily="2" charset="-79"/>
                <a:cs typeface="Aharoni" pitchFamily="2" charset="-79"/>
              </a:rPr>
              <a:t>Depression</a:t>
            </a:r>
          </a:p>
          <a:p>
            <a:pPr eaLnBrk="1" hangingPunct="1">
              <a:buFontTx/>
              <a:buNone/>
            </a:pPr>
            <a:r>
              <a:rPr lang="en-AU" sz="2000" dirty="0" smtClean="0">
                <a:latin typeface="Aharoni" pitchFamily="2" charset="-79"/>
                <a:cs typeface="Aharoni" pitchFamily="2" charset="-79"/>
              </a:rPr>
              <a:t>Low Academic Achievement </a:t>
            </a:r>
          </a:p>
          <a:p>
            <a:pPr eaLnBrk="1" hangingPunct="1">
              <a:buFontTx/>
              <a:buNone/>
            </a:pPr>
            <a:endParaRPr lang="en-AU" sz="2000" dirty="0" smtClean="0">
              <a:latin typeface="Aharoni" pitchFamily="2" charset="-79"/>
              <a:cs typeface="Aharoni" pitchFamily="2" charset="-79"/>
            </a:endParaRPr>
          </a:p>
          <a:p>
            <a:pPr eaLnBrk="1" hangingPunct="1">
              <a:buFontTx/>
              <a:buNone/>
            </a:pPr>
            <a:endParaRPr lang="en-AU" dirty="0" smtClean="0">
              <a:latin typeface="Aharoni" pitchFamily="2" charset="-79"/>
              <a:cs typeface="Aharoni" pitchFamily="2" charset="-79"/>
            </a:endParaRPr>
          </a:p>
        </p:txBody>
      </p:sp>
      <p:sp>
        <p:nvSpPr>
          <p:cNvPr id="4100" name="Content Placeholder 3"/>
          <p:cNvSpPr>
            <a:spLocks noGrp="1"/>
          </p:cNvSpPr>
          <p:nvPr>
            <p:ph sz="half" idx="2"/>
          </p:nvPr>
        </p:nvSpPr>
        <p:spPr>
          <a:xfrm>
            <a:off x="5105400" y="1628800"/>
            <a:ext cx="3355032" cy="4525963"/>
          </a:xfrm>
        </p:spPr>
        <p:txBody>
          <a:bodyPr/>
          <a:lstStyle/>
          <a:p>
            <a:pPr eaLnBrk="1" hangingPunct="1"/>
            <a:r>
              <a:rPr lang="en-AU" dirty="0" smtClean="0">
                <a:latin typeface="Aharoni" pitchFamily="2" charset="-79"/>
                <a:cs typeface="Aharoni" pitchFamily="2" charset="-79"/>
              </a:rPr>
              <a:t>To here.... </a:t>
            </a:r>
          </a:p>
          <a:p>
            <a:pPr eaLnBrk="1" hangingPunct="1"/>
            <a:endParaRPr lang="en-AU" dirty="0" smtClean="0">
              <a:latin typeface="Aharoni" pitchFamily="2" charset="-79"/>
              <a:cs typeface="Aharoni" pitchFamily="2" charset="-79"/>
            </a:endParaRPr>
          </a:p>
          <a:p>
            <a:pPr eaLnBrk="1" hangingPunct="1"/>
            <a:endParaRPr lang="en-AU" dirty="0" smtClean="0">
              <a:latin typeface="Aharoni" pitchFamily="2" charset="-79"/>
              <a:cs typeface="Aharoni" pitchFamily="2" charset="-79"/>
            </a:endParaRPr>
          </a:p>
          <a:p>
            <a:pPr eaLnBrk="1" hangingPunct="1"/>
            <a:endParaRPr lang="en-AU" dirty="0" smtClean="0">
              <a:latin typeface="Aharoni" pitchFamily="2" charset="-79"/>
              <a:cs typeface="Aharoni" pitchFamily="2" charset="-79"/>
            </a:endParaRPr>
          </a:p>
          <a:p>
            <a:pPr eaLnBrk="1" hangingPunct="1"/>
            <a:endParaRPr lang="en-AU" dirty="0" smtClean="0">
              <a:latin typeface="Aharoni" pitchFamily="2" charset="-79"/>
              <a:cs typeface="Aharoni" pitchFamily="2" charset="-79"/>
            </a:endParaRPr>
          </a:p>
          <a:p>
            <a:endParaRPr lang="en-AU" sz="2000" dirty="0" smtClean="0">
              <a:latin typeface="Aharoni" pitchFamily="2" charset="-79"/>
              <a:cs typeface="Aharoni" pitchFamily="2" charset="-79"/>
            </a:endParaRPr>
          </a:p>
          <a:p>
            <a:r>
              <a:rPr lang="en-AU" sz="2000" dirty="0" smtClean="0">
                <a:latin typeface="Aharoni" pitchFamily="2" charset="-79"/>
                <a:cs typeface="Aharoni" pitchFamily="2" charset="-79"/>
              </a:rPr>
              <a:t>Friends</a:t>
            </a:r>
          </a:p>
          <a:p>
            <a:r>
              <a:rPr lang="en-AU" sz="2000" dirty="0" smtClean="0">
                <a:latin typeface="Aharoni" pitchFamily="2" charset="-79"/>
                <a:cs typeface="Aharoni" pitchFamily="2" charset="-79"/>
              </a:rPr>
              <a:t>Relaxed</a:t>
            </a:r>
          </a:p>
          <a:p>
            <a:r>
              <a:rPr lang="en-AU" sz="2000" dirty="0" smtClean="0">
                <a:latin typeface="Aharoni" pitchFamily="2" charset="-79"/>
                <a:cs typeface="Aharoni" pitchFamily="2" charset="-79"/>
              </a:rPr>
              <a:t>Happy</a:t>
            </a:r>
          </a:p>
          <a:p>
            <a:r>
              <a:rPr lang="en-AU" sz="2000" dirty="0" smtClean="0">
                <a:latin typeface="Aharoni" pitchFamily="2" charset="-79"/>
                <a:cs typeface="Aharoni" pitchFamily="2" charset="-79"/>
              </a:rPr>
              <a:t>Successful </a:t>
            </a:r>
          </a:p>
          <a:p>
            <a:pPr eaLnBrk="1" hangingPunct="1"/>
            <a:endParaRPr lang="en-AU" dirty="0" smtClean="0">
              <a:latin typeface="Aharoni" pitchFamily="2" charset="-79"/>
              <a:cs typeface="Aharoni" pitchFamily="2" charset="-79"/>
            </a:endParaRPr>
          </a:p>
        </p:txBody>
      </p:sp>
      <p:pic>
        <p:nvPicPr>
          <p:cNvPr id="4101" name="Picture 4"/>
          <p:cNvPicPr>
            <a:picLocks noChangeAspect="1" noChangeArrowheads="1"/>
          </p:cNvPicPr>
          <p:nvPr/>
        </p:nvPicPr>
        <p:blipFill>
          <a:blip r:embed="rId3" cstate="print"/>
          <a:srcRect/>
          <a:stretch>
            <a:fillRect/>
          </a:stretch>
        </p:blipFill>
        <p:spPr bwMode="auto">
          <a:xfrm>
            <a:off x="755576" y="2564904"/>
            <a:ext cx="3262313" cy="2209800"/>
          </a:xfrm>
          <a:prstGeom prst="rect">
            <a:avLst/>
          </a:prstGeom>
          <a:noFill/>
          <a:ln w="9525">
            <a:noFill/>
            <a:miter lim="800000"/>
            <a:headEnd/>
            <a:tailEnd/>
          </a:ln>
        </p:spPr>
      </p:pic>
      <p:pic>
        <p:nvPicPr>
          <p:cNvPr id="4102" name="Picture 6"/>
          <p:cNvPicPr>
            <a:picLocks noChangeAspect="1" noChangeArrowheads="1"/>
          </p:cNvPicPr>
          <p:nvPr/>
        </p:nvPicPr>
        <p:blipFill>
          <a:blip r:embed="rId4" cstate="print"/>
          <a:srcRect/>
          <a:stretch>
            <a:fillRect/>
          </a:stretch>
        </p:blipFill>
        <p:spPr bwMode="auto">
          <a:xfrm>
            <a:off x="5076056" y="2204864"/>
            <a:ext cx="2438400" cy="2187575"/>
          </a:xfrm>
          <a:prstGeom prst="rect">
            <a:avLst/>
          </a:prstGeom>
          <a:noFill/>
          <a:ln w="9525">
            <a:noFill/>
            <a:miter lim="800000"/>
            <a:headEnd/>
            <a:tailEnd/>
          </a:ln>
        </p:spPr>
      </p:pic>
      <p:sp>
        <p:nvSpPr>
          <p:cNvPr id="7" name="TextBox 6"/>
          <p:cNvSpPr txBox="1"/>
          <p:nvPr/>
        </p:nvSpPr>
        <p:spPr>
          <a:xfrm>
            <a:off x="2951820" y="1484784"/>
            <a:ext cx="3168352"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AU" sz="4000" dirty="0" smtClean="0">
                <a:latin typeface="Aharoni" pitchFamily="2" charset="-79"/>
                <a:cs typeface="Aharoni" pitchFamily="2" charset="-79"/>
              </a:rPr>
              <a:t>Social skills </a:t>
            </a:r>
            <a:endParaRPr lang="en-AU" sz="4000" dirty="0">
              <a:latin typeface="Aharoni" pitchFamily="2" charset="-79"/>
              <a:cs typeface="Aharoni" pitchFamily="2" charset="-79"/>
            </a:endParaRPr>
          </a:p>
        </p:txBody>
      </p:sp>
      <p:sp>
        <p:nvSpPr>
          <p:cNvPr id="8" name="TextBox 7"/>
          <p:cNvSpPr txBox="1"/>
          <p:nvPr/>
        </p:nvSpPr>
        <p:spPr>
          <a:xfrm>
            <a:off x="1979712" y="2444891"/>
            <a:ext cx="5112568"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AU" sz="4000" dirty="0" smtClean="0">
                <a:latin typeface="Aharoni" pitchFamily="2" charset="-79"/>
                <a:cs typeface="Aharoni" pitchFamily="2" charset="-79"/>
              </a:rPr>
              <a:t>Anger management</a:t>
            </a:r>
            <a:endParaRPr lang="en-AU" sz="4000" dirty="0">
              <a:latin typeface="Aharoni" pitchFamily="2" charset="-79"/>
              <a:cs typeface="Aharoni" pitchFamily="2" charset="-79"/>
            </a:endParaRPr>
          </a:p>
        </p:txBody>
      </p:sp>
      <p:sp>
        <p:nvSpPr>
          <p:cNvPr id="9" name="TextBox 8"/>
          <p:cNvSpPr txBox="1"/>
          <p:nvPr/>
        </p:nvSpPr>
        <p:spPr>
          <a:xfrm>
            <a:off x="1835696" y="3404998"/>
            <a:ext cx="5400600"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AU" sz="4000" dirty="0" smtClean="0">
                <a:latin typeface="Aharoni" pitchFamily="2" charset="-79"/>
                <a:cs typeface="Aharoni" pitchFamily="2" charset="-79"/>
              </a:rPr>
              <a:t>Relaxation Strategies</a:t>
            </a:r>
            <a:endParaRPr lang="en-AU" sz="4000" dirty="0">
              <a:latin typeface="Aharoni" pitchFamily="2" charset="-79"/>
              <a:cs typeface="Aharoni" pitchFamily="2" charset="-79"/>
            </a:endParaRPr>
          </a:p>
        </p:txBody>
      </p:sp>
      <p:sp>
        <p:nvSpPr>
          <p:cNvPr id="10" name="TextBox 9"/>
          <p:cNvSpPr txBox="1"/>
          <p:nvPr/>
        </p:nvSpPr>
        <p:spPr>
          <a:xfrm>
            <a:off x="3995936" y="4365104"/>
            <a:ext cx="1080120"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AU" sz="4000" dirty="0" smtClean="0">
                <a:latin typeface="Aharoni" pitchFamily="2" charset="-79"/>
                <a:cs typeface="Aharoni" pitchFamily="2" charset="-79"/>
              </a:rPr>
              <a:t>CBT</a:t>
            </a:r>
            <a:endParaRPr lang="en-AU" sz="4000" dirty="0">
              <a:latin typeface="Aharoni" pitchFamily="2" charset="-79"/>
              <a:cs typeface="Aharoni" pitchFamily="2" charset="-79"/>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20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2000"/>
                                        <p:tgtEl>
                                          <p:spTgt spid="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bg/>
                                          </p:spTgt>
                                        </p:tgtEl>
                                        <p:attrNameLst>
                                          <p:attrName>style.visibility</p:attrName>
                                        </p:attrNameLst>
                                      </p:cBhvr>
                                      <p:to>
                                        <p:strVal val="visible"/>
                                      </p:to>
                                    </p:set>
                                    <p:animEffect transition="in" filter="fade">
                                      <p:cBhvr>
                                        <p:cTn id="13" dur="2000"/>
                                        <p:tgtEl>
                                          <p:spTgt spid="8">
                                            <p:bg/>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2000"/>
                                        <p:tgtEl>
                                          <p:spTgt spid="8">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bg/>
                                          </p:spTgt>
                                        </p:tgtEl>
                                        <p:attrNameLst>
                                          <p:attrName>style.visibility</p:attrName>
                                        </p:attrNameLst>
                                      </p:cBhvr>
                                      <p:to>
                                        <p:strVal val="visible"/>
                                      </p:to>
                                    </p:set>
                                    <p:animEffect transition="in" filter="fade">
                                      <p:cBhvr>
                                        <p:cTn id="19" dur="2000"/>
                                        <p:tgtEl>
                                          <p:spTgt spid="9">
                                            <p:bg/>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2000"/>
                                        <p:tgtEl>
                                          <p:spTgt spid="9">
                                            <p:txEl>
                                              <p:pRg st="0" end="0"/>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bg/>
                                          </p:spTgt>
                                        </p:tgtEl>
                                        <p:attrNameLst>
                                          <p:attrName>style.visibility</p:attrName>
                                        </p:attrNameLst>
                                      </p:cBhvr>
                                      <p:to>
                                        <p:strVal val="visible"/>
                                      </p:to>
                                    </p:set>
                                    <p:animEffect transition="in" filter="fade">
                                      <p:cBhvr>
                                        <p:cTn id="25" dur="2000"/>
                                        <p:tgtEl>
                                          <p:spTgt spid="10">
                                            <p:bg/>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fade">
                                      <p:cBhvr>
                                        <p:cTn id="28"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P spid="8" grpId="0" build="allAtOnce" animBg="1"/>
      <p:bldP spid="9" grpId="0" build="allAtOnce" animBg="1"/>
      <p:bldP spid="10"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latin typeface="Aharoni" pitchFamily="2" charset="-79"/>
                <a:cs typeface="Aharoni" pitchFamily="2" charset="-79"/>
              </a:rPr>
              <a:t>Resilience Model</a:t>
            </a:r>
            <a:endParaRPr lang="en-AU" dirty="0">
              <a:latin typeface="Aharoni" pitchFamily="2" charset="-79"/>
              <a:cs typeface="Aharoni" pitchFamily="2" charset="-79"/>
            </a:endParaRPr>
          </a:p>
        </p:txBody>
      </p:sp>
      <p:pic>
        <p:nvPicPr>
          <p:cNvPr id="4" name="Content Placeholder 3" descr="C:\Users\Mandie\Desktop\Table\Table.jpg"/>
          <p:cNvPicPr>
            <a:picLocks noGrp="1"/>
          </p:cNvPicPr>
          <p:nvPr>
            <p:ph idx="1"/>
          </p:nvPr>
        </p:nvPicPr>
        <p:blipFill>
          <a:blip r:embed="rId3" cstate="print"/>
          <a:srcRect l="16135" t="10840" r="19838" b="75723"/>
          <a:stretch>
            <a:fillRect/>
          </a:stretch>
        </p:blipFill>
        <p:spPr>
          <a:xfrm>
            <a:off x="1043608" y="2348880"/>
            <a:ext cx="6991426" cy="2664512"/>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dirty="0" smtClean="0">
                <a:latin typeface="Aharoni" pitchFamily="2" charset="-79"/>
                <a:cs typeface="Aharoni" pitchFamily="2" charset="-79"/>
              </a:rPr>
              <a:t>Resilience... </a:t>
            </a:r>
          </a:p>
        </p:txBody>
      </p:sp>
      <p:sp>
        <p:nvSpPr>
          <p:cNvPr id="4100" name="Content Placeholder 3"/>
          <p:cNvSpPr>
            <a:spLocks noGrp="1"/>
          </p:cNvSpPr>
          <p:nvPr>
            <p:ph sz="half" idx="2"/>
          </p:nvPr>
        </p:nvSpPr>
        <p:spPr>
          <a:xfrm>
            <a:off x="683568" y="1600200"/>
            <a:ext cx="8003232" cy="4525963"/>
          </a:xfrm>
        </p:spPr>
        <p:txBody>
          <a:bodyPr/>
          <a:lstStyle/>
          <a:p>
            <a:pPr algn="ctr">
              <a:buNone/>
            </a:pPr>
            <a:r>
              <a:rPr lang="en-AU" sz="4400" dirty="0" smtClean="0">
                <a:latin typeface="Aharoni" pitchFamily="2" charset="-79"/>
                <a:cs typeface="Aharoni" pitchFamily="2" charset="-79"/>
              </a:rPr>
              <a:t>Understand the context</a:t>
            </a:r>
          </a:p>
          <a:p>
            <a:pPr eaLnBrk="1" hangingPunct="1"/>
            <a:endParaRPr lang="en-AU" sz="5400" dirty="0" smtClean="0">
              <a:latin typeface="Aharoni" pitchFamily="2" charset="-79"/>
              <a:cs typeface="Aharoni" pitchFamily="2" charset="-79"/>
            </a:endParaRPr>
          </a:p>
          <a:p>
            <a:pPr eaLnBrk="1" hangingPunct="1"/>
            <a:endParaRPr lang="en-AU" sz="5400" dirty="0" smtClean="0">
              <a:latin typeface="Aharoni" pitchFamily="2" charset="-79"/>
              <a:cs typeface="Aharoni" pitchFamily="2" charset="-79"/>
            </a:endParaRPr>
          </a:p>
        </p:txBody>
      </p:sp>
      <p:pic>
        <p:nvPicPr>
          <p:cNvPr id="4" name="Picture 8" descr="ClipArt"/>
          <p:cNvPicPr>
            <a:picLocks noChangeAspect="1" noChangeArrowheads="1"/>
          </p:cNvPicPr>
          <p:nvPr/>
        </p:nvPicPr>
        <p:blipFill>
          <a:blip r:embed="rId3" cstate="print"/>
          <a:srcRect/>
          <a:stretch>
            <a:fillRect/>
          </a:stretch>
        </p:blipFill>
        <p:spPr bwMode="auto">
          <a:xfrm>
            <a:off x="2987824" y="2564904"/>
            <a:ext cx="3168352" cy="31653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dirty="0" smtClean="0">
                <a:latin typeface="Aharoni" pitchFamily="2" charset="-79"/>
                <a:cs typeface="Aharoni" pitchFamily="2" charset="-79"/>
              </a:rPr>
              <a:t>Response to risk...</a:t>
            </a:r>
          </a:p>
        </p:txBody>
      </p:sp>
      <p:sp>
        <p:nvSpPr>
          <p:cNvPr id="5" name="Content Placeholder 4"/>
          <p:cNvSpPr>
            <a:spLocks noGrp="1"/>
          </p:cNvSpPr>
          <p:nvPr>
            <p:ph sz="half" idx="1"/>
          </p:nvPr>
        </p:nvSpPr>
        <p:spPr>
          <a:xfrm>
            <a:off x="457200" y="1600200"/>
            <a:ext cx="3610744" cy="4525963"/>
          </a:xfrm>
        </p:spPr>
        <p:txBody>
          <a:bodyPr/>
          <a:lstStyle/>
          <a:p>
            <a:pPr indent="0">
              <a:buNone/>
            </a:pPr>
            <a:r>
              <a:rPr lang="en-AU" dirty="0" smtClean="0">
                <a:latin typeface="Calibri" pitchFamily="34" charset="0"/>
                <a:cs typeface="Calibri" pitchFamily="34" charset="0"/>
              </a:rPr>
              <a:t>Allow young people to respond through emotional and problem focused coping </a:t>
            </a:r>
            <a:endParaRPr lang="en-AU" dirty="0">
              <a:latin typeface="Calibri" pitchFamily="34" charset="0"/>
              <a:cs typeface="Calibri" pitchFamily="34" charset="0"/>
            </a:endParaRPr>
          </a:p>
        </p:txBody>
      </p:sp>
      <p:sp>
        <p:nvSpPr>
          <p:cNvPr id="7" name="Content Placeholder 4"/>
          <p:cNvSpPr>
            <a:spLocks noGrp="1"/>
          </p:cNvSpPr>
          <p:nvPr>
            <p:ph sz="quarter" idx="2"/>
          </p:nvPr>
        </p:nvSpPr>
        <p:spPr>
          <a:xfrm>
            <a:off x="4427984" y="1700808"/>
            <a:ext cx="4041775" cy="3817937"/>
          </a:xfrm>
        </p:spPr>
        <p:txBody>
          <a:bodyPr/>
          <a:lstStyle/>
          <a:p>
            <a:pPr eaLnBrk="1" hangingPunct="1"/>
            <a:r>
              <a:rPr lang="en-AU" sz="2400" b="1" dirty="0" smtClean="0">
                <a:latin typeface="Calibri" pitchFamily="34" charset="0"/>
                <a:cs typeface="Calibri" pitchFamily="34" charset="0"/>
              </a:rPr>
              <a:t>Emotion-Focused Coping</a:t>
            </a:r>
          </a:p>
          <a:p>
            <a:pPr lvl="1" eaLnBrk="1" hangingPunct="1"/>
            <a:r>
              <a:rPr lang="en-AU" dirty="0" smtClean="0">
                <a:latin typeface="Calibri" pitchFamily="34" charset="0"/>
                <a:cs typeface="Calibri" pitchFamily="34" charset="0"/>
              </a:rPr>
              <a:t>Grief</a:t>
            </a:r>
          </a:p>
          <a:p>
            <a:pPr lvl="1" eaLnBrk="1" hangingPunct="1"/>
            <a:r>
              <a:rPr lang="en-AU" dirty="0" smtClean="0">
                <a:latin typeface="Calibri" pitchFamily="34" charset="0"/>
                <a:cs typeface="Calibri" pitchFamily="34" charset="0"/>
              </a:rPr>
              <a:t>Anger</a:t>
            </a:r>
          </a:p>
          <a:p>
            <a:pPr lvl="1" eaLnBrk="1" hangingPunct="1"/>
            <a:r>
              <a:rPr lang="en-AU" dirty="0" smtClean="0">
                <a:latin typeface="Calibri" pitchFamily="34" charset="0"/>
                <a:cs typeface="Calibri" pitchFamily="34" charset="0"/>
              </a:rPr>
              <a:t>Denial</a:t>
            </a:r>
          </a:p>
          <a:p>
            <a:pPr eaLnBrk="1" hangingPunct="1"/>
            <a:r>
              <a:rPr lang="en-AU" sz="2400" b="1" dirty="0" smtClean="0">
                <a:latin typeface="Calibri" pitchFamily="34" charset="0"/>
                <a:cs typeface="Calibri" pitchFamily="34" charset="0"/>
              </a:rPr>
              <a:t>Problem-Focused Coping</a:t>
            </a:r>
          </a:p>
          <a:p>
            <a:pPr lvl="1" eaLnBrk="1" hangingPunct="1"/>
            <a:r>
              <a:rPr lang="en-AU" dirty="0" smtClean="0">
                <a:latin typeface="Calibri" pitchFamily="34" charset="0"/>
                <a:cs typeface="Calibri" pitchFamily="34" charset="0"/>
              </a:rPr>
              <a:t>Thinking through the problem </a:t>
            </a:r>
          </a:p>
          <a:p>
            <a:pPr lvl="1" eaLnBrk="1" hangingPunct="1"/>
            <a:r>
              <a:rPr lang="en-AU" dirty="0" smtClean="0">
                <a:latin typeface="Calibri" pitchFamily="34" charset="0"/>
                <a:cs typeface="Calibri" pitchFamily="34" charset="0"/>
              </a:rPr>
              <a:t>Define, generate, and select solutions </a:t>
            </a:r>
          </a:p>
        </p:txBody>
      </p:sp>
      <p:pic>
        <p:nvPicPr>
          <p:cNvPr id="1026" name="Picture 2"/>
          <p:cNvPicPr>
            <a:picLocks noChangeAspect="1" noChangeArrowheads="1"/>
          </p:cNvPicPr>
          <p:nvPr/>
        </p:nvPicPr>
        <p:blipFill>
          <a:blip r:embed="rId3" cstate="print"/>
          <a:srcRect/>
          <a:stretch>
            <a:fillRect/>
          </a:stretch>
        </p:blipFill>
        <p:spPr bwMode="auto">
          <a:xfrm>
            <a:off x="2267744" y="3573016"/>
            <a:ext cx="1872208" cy="281659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dirty="0" smtClean="0">
                <a:latin typeface="Aharoni" pitchFamily="2" charset="-79"/>
                <a:cs typeface="Aharoni" pitchFamily="2" charset="-79"/>
              </a:rPr>
              <a:t>Insight</a:t>
            </a:r>
          </a:p>
        </p:txBody>
      </p:sp>
      <p:sp>
        <p:nvSpPr>
          <p:cNvPr id="4099" name="Content Placeholder 2"/>
          <p:cNvSpPr>
            <a:spLocks noGrp="1"/>
          </p:cNvSpPr>
          <p:nvPr>
            <p:ph sz="half" idx="1"/>
          </p:nvPr>
        </p:nvSpPr>
        <p:spPr/>
        <p:txBody>
          <a:bodyPr/>
          <a:lstStyle/>
          <a:p>
            <a:pPr indent="0" eaLnBrk="1" hangingPunct="1">
              <a:buNone/>
            </a:pPr>
            <a:r>
              <a:rPr lang="en-AU" sz="3200" dirty="0" smtClean="0">
                <a:latin typeface="Aharoni" pitchFamily="2" charset="-79"/>
                <a:cs typeface="Aharoni" pitchFamily="2" charset="-79"/>
              </a:rPr>
              <a:t>Create a disparity between who they are and who they want to be  </a:t>
            </a:r>
          </a:p>
          <a:p>
            <a:pPr eaLnBrk="1" hangingPunct="1">
              <a:buFontTx/>
              <a:buNone/>
            </a:pPr>
            <a:endParaRPr lang="en-AU" sz="2000" dirty="0" smtClean="0">
              <a:latin typeface="Aharoni" pitchFamily="2" charset="-79"/>
              <a:cs typeface="Aharoni" pitchFamily="2" charset="-79"/>
            </a:endParaRPr>
          </a:p>
          <a:p>
            <a:pPr eaLnBrk="1" hangingPunct="1">
              <a:buFontTx/>
              <a:buNone/>
            </a:pPr>
            <a:endParaRPr lang="en-AU" dirty="0" smtClean="0">
              <a:latin typeface="Aharoni" pitchFamily="2" charset="-79"/>
              <a:cs typeface="Aharoni" pitchFamily="2" charset="-79"/>
            </a:endParaRPr>
          </a:p>
        </p:txBody>
      </p:sp>
      <p:pic>
        <p:nvPicPr>
          <p:cNvPr id="1026" name="Picture 2"/>
          <p:cNvPicPr>
            <a:picLocks noChangeAspect="1" noChangeArrowheads="1"/>
          </p:cNvPicPr>
          <p:nvPr/>
        </p:nvPicPr>
        <p:blipFill>
          <a:blip r:embed="rId3" cstate="print"/>
          <a:srcRect/>
          <a:stretch>
            <a:fillRect/>
          </a:stretch>
        </p:blipFill>
        <p:spPr bwMode="auto">
          <a:xfrm>
            <a:off x="755576" y="3990223"/>
            <a:ext cx="4176464" cy="2333724"/>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4644008" y="1772816"/>
            <a:ext cx="4018584" cy="2211710"/>
          </a:xfrm>
          <a:prstGeom prst="rect">
            <a:avLst/>
          </a:prstGeom>
          <a:noFill/>
          <a:ln w="9525">
            <a:noFill/>
            <a:miter lim="800000"/>
            <a:headEnd/>
            <a:tailEnd/>
          </a:ln>
          <a:effectLst/>
        </p:spPr>
      </p:pic>
      <p:sp>
        <p:nvSpPr>
          <p:cNvPr id="6" name="Curved Up Arrow 5"/>
          <p:cNvSpPr/>
          <p:nvPr/>
        </p:nvSpPr>
        <p:spPr>
          <a:xfrm rot="19421579">
            <a:off x="5511223" y="4646359"/>
            <a:ext cx="2520280" cy="1080120"/>
          </a:xfrm>
          <a:prstGeom prst="curvedUpArrow">
            <a:avLst/>
          </a:prstGeom>
          <a:solidFill>
            <a:schemeClr val="tx2">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2">
                  <a:lumMod val="50000"/>
                  <a:lumOff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5"/>
          <p:cNvSpPr>
            <a:spLocks noGrp="1"/>
          </p:cNvSpPr>
          <p:nvPr>
            <p:ph type="title"/>
          </p:nvPr>
        </p:nvSpPr>
        <p:spPr/>
        <p:txBody>
          <a:bodyPr/>
          <a:lstStyle/>
          <a:p>
            <a:pPr eaLnBrk="1" hangingPunct="1"/>
            <a:r>
              <a:rPr lang="en-AU" sz="4000" dirty="0" smtClean="0">
                <a:latin typeface="Aharoni" pitchFamily="2" charset="-79"/>
                <a:cs typeface="Aharoni" pitchFamily="2" charset="-79"/>
              </a:rPr>
              <a:t>Insight</a:t>
            </a:r>
          </a:p>
        </p:txBody>
      </p:sp>
      <p:sp>
        <p:nvSpPr>
          <p:cNvPr id="4" name="Oval 3"/>
          <p:cNvSpPr/>
          <p:nvPr/>
        </p:nvSpPr>
        <p:spPr>
          <a:xfrm>
            <a:off x="2483768" y="1772816"/>
            <a:ext cx="4103687" cy="3384550"/>
          </a:xfrm>
          <a:prstGeom prst="ellipse">
            <a:avLst/>
          </a:prstGeom>
          <a:solidFill>
            <a:schemeClr val="tx2">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9" name="Freeform 8"/>
          <p:cNvSpPr/>
          <p:nvPr/>
        </p:nvSpPr>
        <p:spPr>
          <a:xfrm>
            <a:off x="2484438" y="2060575"/>
            <a:ext cx="4210050" cy="3224213"/>
          </a:xfrm>
          <a:custGeom>
            <a:avLst/>
            <a:gdLst>
              <a:gd name="connsiteX0" fmla="*/ 98474 w 4211167"/>
              <a:gd name="connsiteY0" fmla="*/ 1332848 h 3223746"/>
              <a:gd name="connsiteX1" fmla="*/ 168812 w 4211167"/>
              <a:gd name="connsiteY1" fmla="*/ 1304713 h 3223746"/>
              <a:gd name="connsiteX2" fmla="*/ 211015 w 4211167"/>
              <a:gd name="connsiteY2" fmla="*/ 1276577 h 3223746"/>
              <a:gd name="connsiteX3" fmla="*/ 393895 w 4211167"/>
              <a:gd name="connsiteY3" fmla="*/ 1206239 h 3223746"/>
              <a:gd name="connsiteX4" fmla="*/ 562707 w 4211167"/>
              <a:gd name="connsiteY4" fmla="*/ 1135900 h 3223746"/>
              <a:gd name="connsiteX5" fmla="*/ 703384 w 4211167"/>
              <a:gd name="connsiteY5" fmla="*/ 1065562 h 3223746"/>
              <a:gd name="connsiteX6" fmla="*/ 815926 w 4211167"/>
              <a:gd name="connsiteY6" fmla="*/ 1023359 h 3223746"/>
              <a:gd name="connsiteX7" fmla="*/ 984738 w 4211167"/>
              <a:gd name="connsiteY7" fmla="*/ 938953 h 3223746"/>
              <a:gd name="connsiteX8" fmla="*/ 1069144 w 4211167"/>
              <a:gd name="connsiteY8" fmla="*/ 910817 h 3223746"/>
              <a:gd name="connsiteX9" fmla="*/ 1139483 w 4211167"/>
              <a:gd name="connsiteY9" fmla="*/ 868614 h 3223746"/>
              <a:gd name="connsiteX10" fmla="*/ 1237957 w 4211167"/>
              <a:gd name="connsiteY10" fmla="*/ 826411 h 3223746"/>
              <a:gd name="connsiteX11" fmla="*/ 1308295 w 4211167"/>
              <a:gd name="connsiteY11" fmla="*/ 784208 h 3223746"/>
              <a:gd name="connsiteX12" fmla="*/ 1406769 w 4211167"/>
              <a:gd name="connsiteY12" fmla="*/ 756073 h 3223746"/>
              <a:gd name="connsiteX13" fmla="*/ 1477107 w 4211167"/>
              <a:gd name="connsiteY13" fmla="*/ 713869 h 3223746"/>
              <a:gd name="connsiteX14" fmla="*/ 1589649 w 4211167"/>
              <a:gd name="connsiteY14" fmla="*/ 671666 h 3223746"/>
              <a:gd name="connsiteX15" fmla="*/ 1702191 w 4211167"/>
              <a:gd name="connsiteY15" fmla="*/ 601328 h 3223746"/>
              <a:gd name="connsiteX16" fmla="*/ 1828800 w 4211167"/>
              <a:gd name="connsiteY16" fmla="*/ 545057 h 3223746"/>
              <a:gd name="connsiteX17" fmla="*/ 1955409 w 4211167"/>
              <a:gd name="connsiteY17" fmla="*/ 460651 h 3223746"/>
              <a:gd name="connsiteX18" fmla="*/ 2053883 w 4211167"/>
              <a:gd name="connsiteY18" fmla="*/ 404380 h 3223746"/>
              <a:gd name="connsiteX19" fmla="*/ 2180492 w 4211167"/>
              <a:gd name="connsiteY19" fmla="*/ 348109 h 3223746"/>
              <a:gd name="connsiteX20" fmla="*/ 2250831 w 4211167"/>
              <a:gd name="connsiteY20" fmla="*/ 305906 h 3223746"/>
              <a:gd name="connsiteX21" fmla="*/ 2335237 w 4211167"/>
              <a:gd name="connsiteY21" fmla="*/ 277771 h 3223746"/>
              <a:gd name="connsiteX22" fmla="*/ 2391507 w 4211167"/>
              <a:gd name="connsiteY22" fmla="*/ 249636 h 3223746"/>
              <a:gd name="connsiteX23" fmla="*/ 2419643 w 4211167"/>
              <a:gd name="connsiteY23" fmla="*/ 207433 h 3223746"/>
              <a:gd name="connsiteX24" fmla="*/ 2504049 w 4211167"/>
              <a:gd name="connsiteY24" fmla="*/ 165229 h 3223746"/>
              <a:gd name="connsiteX25" fmla="*/ 2602523 w 4211167"/>
              <a:gd name="connsiteY25" fmla="*/ 94891 h 3223746"/>
              <a:gd name="connsiteX26" fmla="*/ 2644726 w 4211167"/>
              <a:gd name="connsiteY26" fmla="*/ 80823 h 3223746"/>
              <a:gd name="connsiteX27" fmla="*/ 2729132 w 4211167"/>
              <a:gd name="connsiteY27" fmla="*/ 24553 h 3223746"/>
              <a:gd name="connsiteX28" fmla="*/ 2771335 w 4211167"/>
              <a:gd name="connsiteY28" fmla="*/ 10485 h 3223746"/>
              <a:gd name="connsiteX29" fmla="*/ 2715064 w 4211167"/>
              <a:gd name="connsiteY29" fmla="*/ 38620 h 3223746"/>
              <a:gd name="connsiteX30" fmla="*/ 2672861 w 4211167"/>
              <a:gd name="connsiteY30" fmla="*/ 66756 h 3223746"/>
              <a:gd name="connsiteX31" fmla="*/ 2616591 w 4211167"/>
              <a:gd name="connsiteY31" fmla="*/ 108959 h 3223746"/>
              <a:gd name="connsiteX32" fmla="*/ 2518117 w 4211167"/>
              <a:gd name="connsiteY32" fmla="*/ 179297 h 3223746"/>
              <a:gd name="connsiteX33" fmla="*/ 2489981 w 4211167"/>
              <a:gd name="connsiteY33" fmla="*/ 207433 h 3223746"/>
              <a:gd name="connsiteX34" fmla="*/ 2349304 w 4211167"/>
              <a:gd name="connsiteY34" fmla="*/ 277771 h 3223746"/>
              <a:gd name="connsiteX35" fmla="*/ 2293034 w 4211167"/>
              <a:gd name="connsiteY35" fmla="*/ 319974 h 3223746"/>
              <a:gd name="connsiteX36" fmla="*/ 2264898 w 4211167"/>
              <a:gd name="connsiteY36" fmla="*/ 348109 h 3223746"/>
              <a:gd name="connsiteX37" fmla="*/ 2222695 w 4211167"/>
              <a:gd name="connsiteY37" fmla="*/ 362177 h 3223746"/>
              <a:gd name="connsiteX38" fmla="*/ 2138289 w 4211167"/>
              <a:gd name="connsiteY38" fmla="*/ 418448 h 3223746"/>
              <a:gd name="connsiteX39" fmla="*/ 2053883 w 4211167"/>
              <a:gd name="connsiteY39" fmla="*/ 460651 h 3223746"/>
              <a:gd name="connsiteX40" fmla="*/ 1955409 w 4211167"/>
              <a:gd name="connsiteY40" fmla="*/ 530989 h 3223746"/>
              <a:gd name="connsiteX41" fmla="*/ 1814732 w 4211167"/>
              <a:gd name="connsiteY41" fmla="*/ 601328 h 3223746"/>
              <a:gd name="connsiteX42" fmla="*/ 1744394 w 4211167"/>
              <a:gd name="connsiteY42" fmla="*/ 629463 h 3223746"/>
              <a:gd name="connsiteX43" fmla="*/ 1659987 w 4211167"/>
              <a:gd name="connsiteY43" fmla="*/ 657599 h 3223746"/>
              <a:gd name="connsiteX44" fmla="*/ 1589649 w 4211167"/>
              <a:gd name="connsiteY44" fmla="*/ 713869 h 3223746"/>
              <a:gd name="connsiteX45" fmla="*/ 1477107 w 4211167"/>
              <a:gd name="connsiteY45" fmla="*/ 756073 h 3223746"/>
              <a:gd name="connsiteX46" fmla="*/ 1336431 w 4211167"/>
              <a:gd name="connsiteY46" fmla="*/ 826411 h 3223746"/>
              <a:gd name="connsiteX47" fmla="*/ 1308295 w 4211167"/>
              <a:gd name="connsiteY47" fmla="*/ 854546 h 3223746"/>
              <a:gd name="connsiteX48" fmla="*/ 1237957 w 4211167"/>
              <a:gd name="connsiteY48" fmla="*/ 868614 h 3223746"/>
              <a:gd name="connsiteX49" fmla="*/ 1111347 w 4211167"/>
              <a:gd name="connsiteY49" fmla="*/ 924885 h 3223746"/>
              <a:gd name="connsiteX50" fmla="*/ 970671 w 4211167"/>
              <a:gd name="connsiteY50" fmla="*/ 981156 h 3223746"/>
              <a:gd name="connsiteX51" fmla="*/ 886264 w 4211167"/>
              <a:gd name="connsiteY51" fmla="*/ 1023359 h 3223746"/>
              <a:gd name="connsiteX52" fmla="*/ 801858 w 4211167"/>
              <a:gd name="connsiteY52" fmla="*/ 1065562 h 3223746"/>
              <a:gd name="connsiteX53" fmla="*/ 703384 w 4211167"/>
              <a:gd name="connsiteY53" fmla="*/ 1107765 h 3223746"/>
              <a:gd name="connsiteX54" fmla="*/ 576775 w 4211167"/>
              <a:gd name="connsiteY54" fmla="*/ 1178103 h 3223746"/>
              <a:gd name="connsiteX55" fmla="*/ 478301 w 4211167"/>
              <a:gd name="connsiteY55" fmla="*/ 1248442 h 3223746"/>
              <a:gd name="connsiteX56" fmla="*/ 337624 w 4211167"/>
              <a:gd name="connsiteY56" fmla="*/ 1332848 h 3223746"/>
              <a:gd name="connsiteX57" fmla="*/ 295421 w 4211167"/>
              <a:gd name="connsiteY57" fmla="*/ 1346916 h 3223746"/>
              <a:gd name="connsiteX58" fmla="*/ 182880 w 4211167"/>
              <a:gd name="connsiteY58" fmla="*/ 1417254 h 3223746"/>
              <a:gd name="connsiteX59" fmla="*/ 126609 w 4211167"/>
              <a:gd name="connsiteY59" fmla="*/ 1473525 h 3223746"/>
              <a:gd name="connsiteX60" fmla="*/ 42203 w 4211167"/>
              <a:gd name="connsiteY60" fmla="*/ 1515728 h 3223746"/>
              <a:gd name="connsiteX61" fmla="*/ 0 w 4211167"/>
              <a:gd name="connsiteY61" fmla="*/ 1543863 h 3223746"/>
              <a:gd name="connsiteX62" fmla="*/ 28135 w 4211167"/>
              <a:gd name="connsiteY62" fmla="*/ 1571999 h 3223746"/>
              <a:gd name="connsiteX63" fmla="*/ 56271 w 4211167"/>
              <a:gd name="connsiteY63" fmla="*/ 1543863 h 3223746"/>
              <a:gd name="connsiteX64" fmla="*/ 225083 w 4211167"/>
              <a:gd name="connsiteY64" fmla="*/ 1473525 h 3223746"/>
              <a:gd name="connsiteX65" fmla="*/ 309489 w 4211167"/>
              <a:gd name="connsiteY65" fmla="*/ 1389119 h 3223746"/>
              <a:gd name="connsiteX66" fmla="*/ 436098 w 4211167"/>
              <a:gd name="connsiteY66" fmla="*/ 1346916 h 3223746"/>
              <a:gd name="connsiteX67" fmla="*/ 633046 w 4211167"/>
              <a:gd name="connsiteY67" fmla="*/ 1234374 h 3223746"/>
              <a:gd name="connsiteX68" fmla="*/ 872197 w 4211167"/>
              <a:gd name="connsiteY68" fmla="*/ 1135900 h 3223746"/>
              <a:gd name="connsiteX69" fmla="*/ 1041009 w 4211167"/>
              <a:gd name="connsiteY69" fmla="*/ 1065562 h 3223746"/>
              <a:gd name="connsiteX70" fmla="*/ 1195754 w 4211167"/>
              <a:gd name="connsiteY70" fmla="*/ 981156 h 3223746"/>
              <a:gd name="connsiteX71" fmla="*/ 1294227 w 4211167"/>
              <a:gd name="connsiteY71" fmla="*/ 953020 h 3223746"/>
              <a:gd name="connsiteX72" fmla="*/ 1378634 w 4211167"/>
              <a:gd name="connsiteY72" fmla="*/ 910817 h 3223746"/>
              <a:gd name="connsiteX73" fmla="*/ 1575581 w 4211167"/>
              <a:gd name="connsiteY73" fmla="*/ 826411 h 3223746"/>
              <a:gd name="connsiteX74" fmla="*/ 1702191 w 4211167"/>
              <a:gd name="connsiteY74" fmla="*/ 784208 h 3223746"/>
              <a:gd name="connsiteX75" fmla="*/ 1828800 w 4211167"/>
              <a:gd name="connsiteY75" fmla="*/ 756073 h 3223746"/>
              <a:gd name="connsiteX76" fmla="*/ 1941341 w 4211167"/>
              <a:gd name="connsiteY76" fmla="*/ 713869 h 3223746"/>
              <a:gd name="connsiteX77" fmla="*/ 2039815 w 4211167"/>
              <a:gd name="connsiteY77" fmla="*/ 671666 h 3223746"/>
              <a:gd name="connsiteX78" fmla="*/ 2124221 w 4211167"/>
              <a:gd name="connsiteY78" fmla="*/ 657599 h 3223746"/>
              <a:gd name="connsiteX79" fmla="*/ 2208627 w 4211167"/>
              <a:gd name="connsiteY79" fmla="*/ 629463 h 3223746"/>
              <a:gd name="connsiteX80" fmla="*/ 2419643 w 4211167"/>
              <a:gd name="connsiteY80" fmla="*/ 530989 h 3223746"/>
              <a:gd name="connsiteX81" fmla="*/ 2489981 w 4211167"/>
              <a:gd name="connsiteY81" fmla="*/ 488786 h 3223746"/>
              <a:gd name="connsiteX82" fmla="*/ 2616591 w 4211167"/>
              <a:gd name="connsiteY82" fmla="*/ 404380 h 3223746"/>
              <a:gd name="connsiteX83" fmla="*/ 2658794 w 4211167"/>
              <a:gd name="connsiteY83" fmla="*/ 390313 h 3223746"/>
              <a:gd name="connsiteX84" fmla="*/ 2827606 w 4211167"/>
              <a:gd name="connsiteY84" fmla="*/ 305906 h 3223746"/>
              <a:gd name="connsiteX85" fmla="*/ 2883877 w 4211167"/>
              <a:gd name="connsiteY85" fmla="*/ 263703 h 3223746"/>
              <a:gd name="connsiteX86" fmla="*/ 3024554 w 4211167"/>
              <a:gd name="connsiteY86" fmla="*/ 193365 h 3223746"/>
              <a:gd name="connsiteX87" fmla="*/ 3080824 w 4211167"/>
              <a:gd name="connsiteY87" fmla="*/ 151162 h 3223746"/>
              <a:gd name="connsiteX88" fmla="*/ 3179298 w 4211167"/>
              <a:gd name="connsiteY88" fmla="*/ 108959 h 3223746"/>
              <a:gd name="connsiteX89" fmla="*/ 3263704 w 4211167"/>
              <a:gd name="connsiteY89" fmla="*/ 52688 h 3223746"/>
              <a:gd name="connsiteX90" fmla="*/ 3305907 w 4211167"/>
              <a:gd name="connsiteY90" fmla="*/ 38620 h 3223746"/>
              <a:gd name="connsiteX91" fmla="*/ 3235569 w 4211167"/>
              <a:gd name="connsiteY91" fmla="*/ 80823 h 3223746"/>
              <a:gd name="connsiteX92" fmla="*/ 3193366 w 4211167"/>
              <a:gd name="connsiteY92" fmla="*/ 108959 h 3223746"/>
              <a:gd name="connsiteX93" fmla="*/ 3080824 w 4211167"/>
              <a:gd name="connsiteY93" fmla="*/ 165229 h 3223746"/>
              <a:gd name="connsiteX94" fmla="*/ 3024554 w 4211167"/>
              <a:gd name="connsiteY94" fmla="*/ 221500 h 3223746"/>
              <a:gd name="connsiteX95" fmla="*/ 2940147 w 4211167"/>
              <a:gd name="connsiteY95" fmla="*/ 263703 h 3223746"/>
              <a:gd name="connsiteX96" fmla="*/ 2855741 w 4211167"/>
              <a:gd name="connsiteY96" fmla="*/ 319974 h 3223746"/>
              <a:gd name="connsiteX97" fmla="*/ 2757267 w 4211167"/>
              <a:gd name="connsiteY97" fmla="*/ 362177 h 3223746"/>
              <a:gd name="connsiteX98" fmla="*/ 2644726 w 4211167"/>
              <a:gd name="connsiteY98" fmla="*/ 418448 h 3223746"/>
              <a:gd name="connsiteX99" fmla="*/ 2546252 w 4211167"/>
              <a:gd name="connsiteY99" fmla="*/ 460651 h 3223746"/>
              <a:gd name="connsiteX100" fmla="*/ 2461846 w 4211167"/>
              <a:gd name="connsiteY100" fmla="*/ 502854 h 3223746"/>
              <a:gd name="connsiteX101" fmla="*/ 2321169 w 4211167"/>
              <a:gd name="connsiteY101" fmla="*/ 587260 h 3223746"/>
              <a:gd name="connsiteX102" fmla="*/ 2208627 w 4211167"/>
              <a:gd name="connsiteY102" fmla="*/ 643531 h 3223746"/>
              <a:gd name="connsiteX103" fmla="*/ 2166424 w 4211167"/>
              <a:gd name="connsiteY103" fmla="*/ 657599 h 3223746"/>
              <a:gd name="connsiteX104" fmla="*/ 2025747 w 4211167"/>
              <a:gd name="connsiteY104" fmla="*/ 742005 h 3223746"/>
              <a:gd name="connsiteX105" fmla="*/ 1969477 w 4211167"/>
              <a:gd name="connsiteY105" fmla="*/ 784208 h 3223746"/>
              <a:gd name="connsiteX106" fmla="*/ 1899138 w 4211167"/>
              <a:gd name="connsiteY106" fmla="*/ 826411 h 3223746"/>
              <a:gd name="connsiteX107" fmla="*/ 1814732 w 4211167"/>
              <a:gd name="connsiteY107" fmla="*/ 882682 h 3223746"/>
              <a:gd name="connsiteX108" fmla="*/ 1519311 w 4211167"/>
              <a:gd name="connsiteY108" fmla="*/ 1023359 h 3223746"/>
              <a:gd name="connsiteX109" fmla="*/ 1420837 w 4211167"/>
              <a:gd name="connsiteY109" fmla="*/ 1051494 h 3223746"/>
              <a:gd name="connsiteX110" fmla="*/ 1308295 w 4211167"/>
              <a:gd name="connsiteY110" fmla="*/ 1121833 h 3223746"/>
              <a:gd name="connsiteX111" fmla="*/ 1252024 w 4211167"/>
              <a:gd name="connsiteY111" fmla="*/ 1164036 h 3223746"/>
              <a:gd name="connsiteX112" fmla="*/ 1181686 w 4211167"/>
              <a:gd name="connsiteY112" fmla="*/ 1178103 h 3223746"/>
              <a:gd name="connsiteX113" fmla="*/ 1097280 w 4211167"/>
              <a:gd name="connsiteY113" fmla="*/ 1220306 h 3223746"/>
              <a:gd name="connsiteX114" fmla="*/ 1026941 w 4211167"/>
              <a:gd name="connsiteY114" fmla="*/ 1262509 h 3223746"/>
              <a:gd name="connsiteX115" fmla="*/ 942535 w 4211167"/>
              <a:gd name="connsiteY115" fmla="*/ 1290645 h 3223746"/>
              <a:gd name="connsiteX116" fmla="*/ 886264 w 4211167"/>
              <a:gd name="connsiteY116" fmla="*/ 1318780 h 3223746"/>
              <a:gd name="connsiteX117" fmla="*/ 773723 w 4211167"/>
              <a:gd name="connsiteY117" fmla="*/ 1403186 h 3223746"/>
              <a:gd name="connsiteX118" fmla="*/ 661181 w 4211167"/>
              <a:gd name="connsiteY118" fmla="*/ 1445389 h 3223746"/>
              <a:gd name="connsiteX119" fmla="*/ 576775 w 4211167"/>
              <a:gd name="connsiteY119" fmla="*/ 1501660 h 3223746"/>
              <a:gd name="connsiteX120" fmla="*/ 478301 w 4211167"/>
              <a:gd name="connsiteY120" fmla="*/ 1529796 h 3223746"/>
              <a:gd name="connsiteX121" fmla="*/ 365760 w 4211167"/>
              <a:gd name="connsiteY121" fmla="*/ 1600134 h 3223746"/>
              <a:gd name="connsiteX122" fmla="*/ 337624 w 4211167"/>
              <a:gd name="connsiteY122" fmla="*/ 1628269 h 3223746"/>
              <a:gd name="connsiteX123" fmla="*/ 295421 w 4211167"/>
              <a:gd name="connsiteY123" fmla="*/ 1656405 h 3223746"/>
              <a:gd name="connsiteX124" fmla="*/ 239151 w 4211167"/>
              <a:gd name="connsiteY124" fmla="*/ 1698608 h 3223746"/>
              <a:gd name="connsiteX125" fmla="*/ 196947 w 4211167"/>
              <a:gd name="connsiteY125" fmla="*/ 1726743 h 3223746"/>
              <a:gd name="connsiteX126" fmla="*/ 168812 w 4211167"/>
              <a:gd name="connsiteY126" fmla="*/ 1754879 h 3223746"/>
              <a:gd name="connsiteX127" fmla="*/ 211015 w 4211167"/>
              <a:gd name="connsiteY127" fmla="*/ 1740811 h 3223746"/>
              <a:gd name="connsiteX128" fmla="*/ 351692 w 4211167"/>
              <a:gd name="connsiteY128" fmla="*/ 1656405 h 3223746"/>
              <a:gd name="connsiteX129" fmla="*/ 450166 w 4211167"/>
              <a:gd name="connsiteY129" fmla="*/ 1600134 h 3223746"/>
              <a:gd name="connsiteX130" fmla="*/ 590843 w 4211167"/>
              <a:gd name="connsiteY130" fmla="*/ 1543863 h 3223746"/>
              <a:gd name="connsiteX131" fmla="*/ 717452 w 4211167"/>
              <a:gd name="connsiteY131" fmla="*/ 1473525 h 3223746"/>
              <a:gd name="connsiteX132" fmla="*/ 858129 w 4211167"/>
              <a:gd name="connsiteY132" fmla="*/ 1431322 h 3223746"/>
              <a:gd name="connsiteX133" fmla="*/ 956603 w 4211167"/>
              <a:gd name="connsiteY133" fmla="*/ 1375051 h 3223746"/>
              <a:gd name="connsiteX134" fmla="*/ 1153551 w 4211167"/>
              <a:gd name="connsiteY134" fmla="*/ 1276577 h 3223746"/>
              <a:gd name="connsiteX135" fmla="*/ 1322363 w 4211167"/>
              <a:gd name="connsiteY135" fmla="*/ 1206239 h 3223746"/>
              <a:gd name="connsiteX136" fmla="*/ 1434904 w 4211167"/>
              <a:gd name="connsiteY136" fmla="*/ 1164036 h 3223746"/>
              <a:gd name="connsiteX137" fmla="*/ 1505243 w 4211167"/>
              <a:gd name="connsiteY137" fmla="*/ 1107765 h 3223746"/>
              <a:gd name="connsiteX138" fmla="*/ 1561514 w 4211167"/>
              <a:gd name="connsiteY138" fmla="*/ 1079629 h 3223746"/>
              <a:gd name="connsiteX139" fmla="*/ 1631852 w 4211167"/>
              <a:gd name="connsiteY139" fmla="*/ 1023359 h 3223746"/>
              <a:gd name="connsiteX140" fmla="*/ 1800664 w 4211167"/>
              <a:gd name="connsiteY140" fmla="*/ 953020 h 3223746"/>
              <a:gd name="connsiteX141" fmla="*/ 1885071 w 4211167"/>
              <a:gd name="connsiteY141" fmla="*/ 910817 h 3223746"/>
              <a:gd name="connsiteX142" fmla="*/ 1997612 w 4211167"/>
              <a:gd name="connsiteY142" fmla="*/ 882682 h 3223746"/>
              <a:gd name="connsiteX143" fmla="*/ 2096086 w 4211167"/>
              <a:gd name="connsiteY143" fmla="*/ 840479 h 3223746"/>
              <a:gd name="connsiteX144" fmla="*/ 2208627 w 4211167"/>
              <a:gd name="connsiteY144" fmla="*/ 812343 h 3223746"/>
              <a:gd name="connsiteX145" fmla="*/ 2349304 w 4211167"/>
              <a:gd name="connsiteY145" fmla="*/ 756073 h 3223746"/>
              <a:gd name="connsiteX146" fmla="*/ 2447778 w 4211167"/>
              <a:gd name="connsiteY146" fmla="*/ 699802 h 3223746"/>
              <a:gd name="connsiteX147" fmla="*/ 2532184 w 4211167"/>
              <a:gd name="connsiteY147" fmla="*/ 657599 h 3223746"/>
              <a:gd name="connsiteX148" fmla="*/ 2560320 w 4211167"/>
              <a:gd name="connsiteY148" fmla="*/ 629463 h 3223746"/>
              <a:gd name="connsiteX149" fmla="*/ 2715064 w 4211167"/>
              <a:gd name="connsiteY149" fmla="*/ 530989 h 3223746"/>
              <a:gd name="connsiteX150" fmla="*/ 2785403 w 4211167"/>
              <a:gd name="connsiteY150" fmla="*/ 474719 h 3223746"/>
              <a:gd name="connsiteX151" fmla="*/ 2827606 w 4211167"/>
              <a:gd name="connsiteY151" fmla="*/ 432516 h 3223746"/>
              <a:gd name="connsiteX152" fmla="*/ 2883877 w 4211167"/>
              <a:gd name="connsiteY152" fmla="*/ 404380 h 3223746"/>
              <a:gd name="connsiteX153" fmla="*/ 2982351 w 4211167"/>
              <a:gd name="connsiteY153" fmla="*/ 334042 h 3223746"/>
              <a:gd name="connsiteX154" fmla="*/ 3094892 w 4211167"/>
              <a:gd name="connsiteY154" fmla="*/ 249636 h 3223746"/>
              <a:gd name="connsiteX155" fmla="*/ 3193366 w 4211167"/>
              <a:gd name="connsiteY155" fmla="*/ 221500 h 3223746"/>
              <a:gd name="connsiteX156" fmla="*/ 2940147 w 4211167"/>
              <a:gd name="connsiteY156" fmla="*/ 404380 h 3223746"/>
              <a:gd name="connsiteX157" fmla="*/ 2813538 w 4211167"/>
              <a:gd name="connsiteY157" fmla="*/ 474719 h 3223746"/>
              <a:gd name="connsiteX158" fmla="*/ 2700997 w 4211167"/>
              <a:gd name="connsiteY158" fmla="*/ 530989 h 3223746"/>
              <a:gd name="connsiteX159" fmla="*/ 2588455 w 4211167"/>
              <a:gd name="connsiteY159" fmla="*/ 601328 h 3223746"/>
              <a:gd name="connsiteX160" fmla="*/ 2335237 w 4211167"/>
              <a:gd name="connsiteY160" fmla="*/ 699802 h 3223746"/>
              <a:gd name="connsiteX161" fmla="*/ 2166424 w 4211167"/>
              <a:gd name="connsiteY161" fmla="*/ 784208 h 3223746"/>
              <a:gd name="connsiteX162" fmla="*/ 2082018 w 4211167"/>
              <a:gd name="connsiteY162" fmla="*/ 840479 h 3223746"/>
              <a:gd name="connsiteX163" fmla="*/ 1997612 w 4211167"/>
              <a:gd name="connsiteY163" fmla="*/ 882682 h 3223746"/>
              <a:gd name="connsiteX164" fmla="*/ 1885071 w 4211167"/>
              <a:gd name="connsiteY164" fmla="*/ 967088 h 3223746"/>
              <a:gd name="connsiteX165" fmla="*/ 1547446 w 4211167"/>
              <a:gd name="connsiteY165" fmla="*/ 1121833 h 3223746"/>
              <a:gd name="connsiteX166" fmla="*/ 1420837 w 4211167"/>
              <a:gd name="connsiteY166" fmla="*/ 1206239 h 3223746"/>
              <a:gd name="connsiteX167" fmla="*/ 1350498 w 4211167"/>
              <a:gd name="connsiteY167" fmla="*/ 1220306 h 3223746"/>
              <a:gd name="connsiteX168" fmla="*/ 1280160 w 4211167"/>
              <a:gd name="connsiteY168" fmla="*/ 1262509 h 3223746"/>
              <a:gd name="connsiteX169" fmla="*/ 1209821 w 4211167"/>
              <a:gd name="connsiteY169" fmla="*/ 1304713 h 3223746"/>
              <a:gd name="connsiteX170" fmla="*/ 1111347 w 4211167"/>
              <a:gd name="connsiteY170" fmla="*/ 1375051 h 3223746"/>
              <a:gd name="connsiteX171" fmla="*/ 1026941 w 4211167"/>
              <a:gd name="connsiteY171" fmla="*/ 1403186 h 3223746"/>
              <a:gd name="connsiteX172" fmla="*/ 942535 w 4211167"/>
              <a:gd name="connsiteY172" fmla="*/ 1459457 h 3223746"/>
              <a:gd name="connsiteX173" fmla="*/ 858129 w 4211167"/>
              <a:gd name="connsiteY173" fmla="*/ 1501660 h 3223746"/>
              <a:gd name="connsiteX174" fmla="*/ 759655 w 4211167"/>
              <a:gd name="connsiteY174" fmla="*/ 1571999 h 3223746"/>
              <a:gd name="connsiteX175" fmla="*/ 717452 w 4211167"/>
              <a:gd name="connsiteY175" fmla="*/ 1586066 h 3223746"/>
              <a:gd name="connsiteX176" fmla="*/ 661181 w 4211167"/>
              <a:gd name="connsiteY176" fmla="*/ 1614202 h 3223746"/>
              <a:gd name="connsiteX177" fmla="*/ 478301 w 4211167"/>
              <a:gd name="connsiteY177" fmla="*/ 1726743 h 3223746"/>
              <a:gd name="connsiteX178" fmla="*/ 450166 w 4211167"/>
              <a:gd name="connsiteY178" fmla="*/ 1754879 h 3223746"/>
              <a:gd name="connsiteX179" fmla="*/ 407963 w 4211167"/>
              <a:gd name="connsiteY179" fmla="*/ 1783014 h 3223746"/>
              <a:gd name="connsiteX180" fmla="*/ 323557 w 4211167"/>
              <a:gd name="connsiteY180" fmla="*/ 1881488 h 3223746"/>
              <a:gd name="connsiteX181" fmla="*/ 253218 w 4211167"/>
              <a:gd name="connsiteY181" fmla="*/ 1951826 h 3223746"/>
              <a:gd name="connsiteX182" fmla="*/ 225083 w 4211167"/>
              <a:gd name="connsiteY182" fmla="*/ 1979962 h 3223746"/>
              <a:gd name="connsiteX183" fmla="*/ 182880 w 4211167"/>
              <a:gd name="connsiteY183" fmla="*/ 1994029 h 3223746"/>
              <a:gd name="connsiteX184" fmla="*/ 253218 w 4211167"/>
              <a:gd name="connsiteY184" fmla="*/ 1965894 h 3223746"/>
              <a:gd name="connsiteX185" fmla="*/ 337624 w 4211167"/>
              <a:gd name="connsiteY185" fmla="*/ 1909623 h 3223746"/>
              <a:gd name="connsiteX186" fmla="*/ 407963 w 4211167"/>
              <a:gd name="connsiteY186" fmla="*/ 1881488 h 3223746"/>
              <a:gd name="connsiteX187" fmla="*/ 492369 w 4211167"/>
              <a:gd name="connsiteY187" fmla="*/ 1825217 h 3223746"/>
              <a:gd name="connsiteX188" fmla="*/ 717452 w 4211167"/>
              <a:gd name="connsiteY188" fmla="*/ 1740811 h 3223746"/>
              <a:gd name="connsiteX189" fmla="*/ 942535 w 4211167"/>
              <a:gd name="connsiteY189" fmla="*/ 1628269 h 3223746"/>
              <a:gd name="connsiteX190" fmla="*/ 1125415 w 4211167"/>
              <a:gd name="connsiteY190" fmla="*/ 1557931 h 3223746"/>
              <a:gd name="connsiteX191" fmla="*/ 1209821 w 4211167"/>
              <a:gd name="connsiteY191" fmla="*/ 1515728 h 3223746"/>
              <a:gd name="connsiteX192" fmla="*/ 1322363 w 4211167"/>
              <a:gd name="connsiteY192" fmla="*/ 1473525 h 3223746"/>
              <a:gd name="connsiteX193" fmla="*/ 1420837 w 4211167"/>
              <a:gd name="connsiteY193" fmla="*/ 1417254 h 3223746"/>
              <a:gd name="connsiteX194" fmla="*/ 1631852 w 4211167"/>
              <a:gd name="connsiteY194" fmla="*/ 1332848 h 3223746"/>
              <a:gd name="connsiteX195" fmla="*/ 1716258 w 4211167"/>
              <a:gd name="connsiteY195" fmla="*/ 1290645 h 3223746"/>
              <a:gd name="connsiteX196" fmla="*/ 1899138 w 4211167"/>
              <a:gd name="connsiteY196" fmla="*/ 1220306 h 3223746"/>
              <a:gd name="connsiteX197" fmla="*/ 1997612 w 4211167"/>
              <a:gd name="connsiteY197" fmla="*/ 1206239 h 3223746"/>
              <a:gd name="connsiteX198" fmla="*/ 2096086 w 4211167"/>
              <a:gd name="connsiteY198" fmla="*/ 1149968 h 3223746"/>
              <a:gd name="connsiteX199" fmla="*/ 2208627 w 4211167"/>
              <a:gd name="connsiteY199" fmla="*/ 1121833 h 3223746"/>
              <a:gd name="connsiteX200" fmla="*/ 2264898 w 4211167"/>
              <a:gd name="connsiteY200" fmla="*/ 1093697 h 3223746"/>
              <a:gd name="connsiteX201" fmla="*/ 2335237 w 4211167"/>
              <a:gd name="connsiteY201" fmla="*/ 1065562 h 3223746"/>
              <a:gd name="connsiteX202" fmla="*/ 2377440 w 4211167"/>
              <a:gd name="connsiteY202" fmla="*/ 1023359 h 3223746"/>
              <a:gd name="connsiteX203" fmla="*/ 2489981 w 4211167"/>
              <a:gd name="connsiteY203" fmla="*/ 981156 h 3223746"/>
              <a:gd name="connsiteX204" fmla="*/ 2630658 w 4211167"/>
              <a:gd name="connsiteY204" fmla="*/ 910817 h 3223746"/>
              <a:gd name="connsiteX205" fmla="*/ 2686929 w 4211167"/>
              <a:gd name="connsiteY205" fmla="*/ 896749 h 3223746"/>
              <a:gd name="connsiteX206" fmla="*/ 2743200 w 4211167"/>
              <a:gd name="connsiteY206" fmla="*/ 868614 h 3223746"/>
              <a:gd name="connsiteX207" fmla="*/ 2827606 w 4211167"/>
              <a:gd name="connsiteY207" fmla="*/ 840479 h 3223746"/>
              <a:gd name="connsiteX208" fmla="*/ 2926080 w 4211167"/>
              <a:gd name="connsiteY208" fmla="*/ 784208 h 3223746"/>
              <a:gd name="connsiteX209" fmla="*/ 2968283 w 4211167"/>
              <a:gd name="connsiteY209" fmla="*/ 756073 h 3223746"/>
              <a:gd name="connsiteX210" fmla="*/ 3052689 w 4211167"/>
              <a:gd name="connsiteY210" fmla="*/ 713869 h 3223746"/>
              <a:gd name="connsiteX211" fmla="*/ 3137095 w 4211167"/>
              <a:gd name="connsiteY211" fmla="*/ 671666 h 3223746"/>
              <a:gd name="connsiteX212" fmla="*/ 3179298 w 4211167"/>
              <a:gd name="connsiteY212" fmla="*/ 629463 h 3223746"/>
              <a:gd name="connsiteX213" fmla="*/ 3221501 w 4211167"/>
              <a:gd name="connsiteY213" fmla="*/ 615396 h 3223746"/>
              <a:gd name="connsiteX214" fmla="*/ 3277772 w 4211167"/>
              <a:gd name="connsiteY214" fmla="*/ 587260 h 3223746"/>
              <a:gd name="connsiteX215" fmla="*/ 3334043 w 4211167"/>
              <a:gd name="connsiteY215" fmla="*/ 545057 h 3223746"/>
              <a:gd name="connsiteX216" fmla="*/ 3432517 w 4211167"/>
              <a:gd name="connsiteY216" fmla="*/ 502854 h 3223746"/>
              <a:gd name="connsiteX217" fmla="*/ 3376246 w 4211167"/>
              <a:gd name="connsiteY217" fmla="*/ 474719 h 3223746"/>
              <a:gd name="connsiteX218" fmla="*/ 3221501 w 4211167"/>
              <a:gd name="connsiteY218" fmla="*/ 601328 h 3223746"/>
              <a:gd name="connsiteX219" fmla="*/ 3094892 w 4211167"/>
              <a:gd name="connsiteY219" fmla="*/ 685734 h 3223746"/>
              <a:gd name="connsiteX220" fmla="*/ 2996418 w 4211167"/>
              <a:gd name="connsiteY220" fmla="*/ 742005 h 3223746"/>
              <a:gd name="connsiteX221" fmla="*/ 2785403 w 4211167"/>
              <a:gd name="connsiteY221" fmla="*/ 840479 h 3223746"/>
              <a:gd name="connsiteX222" fmla="*/ 2686929 w 4211167"/>
              <a:gd name="connsiteY222" fmla="*/ 910817 h 3223746"/>
              <a:gd name="connsiteX223" fmla="*/ 2377440 w 4211167"/>
              <a:gd name="connsiteY223" fmla="*/ 1037426 h 3223746"/>
              <a:gd name="connsiteX224" fmla="*/ 2138289 w 4211167"/>
              <a:gd name="connsiteY224" fmla="*/ 1164036 h 3223746"/>
              <a:gd name="connsiteX225" fmla="*/ 2053883 w 4211167"/>
              <a:gd name="connsiteY225" fmla="*/ 1220306 h 3223746"/>
              <a:gd name="connsiteX226" fmla="*/ 1927274 w 4211167"/>
              <a:gd name="connsiteY226" fmla="*/ 1290645 h 3223746"/>
              <a:gd name="connsiteX227" fmla="*/ 1744394 w 4211167"/>
              <a:gd name="connsiteY227" fmla="*/ 1403186 h 3223746"/>
              <a:gd name="connsiteX228" fmla="*/ 1561514 w 4211167"/>
              <a:gd name="connsiteY228" fmla="*/ 1487593 h 3223746"/>
              <a:gd name="connsiteX229" fmla="*/ 1505243 w 4211167"/>
              <a:gd name="connsiteY229" fmla="*/ 1529796 h 3223746"/>
              <a:gd name="connsiteX230" fmla="*/ 1448972 w 4211167"/>
              <a:gd name="connsiteY230" fmla="*/ 1557931 h 3223746"/>
              <a:gd name="connsiteX231" fmla="*/ 1406769 w 4211167"/>
              <a:gd name="connsiteY231" fmla="*/ 1586066 h 3223746"/>
              <a:gd name="connsiteX232" fmla="*/ 1350498 w 4211167"/>
              <a:gd name="connsiteY232" fmla="*/ 1614202 h 3223746"/>
              <a:gd name="connsiteX233" fmla="*/ 1294227 w 4211167"/>
              <a:gd name="connsiteY233" fmla="*/ 1656405 h 3223746"/>
              <a:gd name="connsiteX234" fmla="*/ 1252024 w 4211167"/>
              <a:gd name="connsiteY234" fmla="*/ 1684540 h 3223746"/>
              <a:gd name="connsiteX235" fmla="*/ 1195754 w 4211167"/>
              <a:gd name="connsiteY235" fmla="*/ 1726743 h 3223746"/>
              <a:gd name="connsiteX236" fmla="*/ 1041009 w 4211167"/>
              <a:gd name="connsiteY236" fmla="*/ 1825217 h 3223746"/>
              <a:gd name="connsiteX237" fmla="*/ 956603 w 4211167"/>
              <a:gd name="connsiteY237" fmla="*/ 1881488 h 3223746"/>
              <a:gd name="connsiteX238" fmla="*/ 914400 w 4211167"/>
              <a:gd name="connsiteY238" fmla="*/ 1909623 h 3223746"/>
              <a:gd name="connsiteX239" fmla="*/ 829994 w 4211167"/>
              <a:gd name="connsiteY239" fmla="*/ 1951826 h 3223746"/>
              <a:gd name="connsiteX240" fmla="*/ 773723 w 4211167"/>
              <a:gd name="connsiteY240" fmla="*/ 1979962 h 3223746"/>
              <a:gd name="connsiteX241" fmla="*/ 745587 w 4211167"/>
              <a:gd name="connsiteY241" fmla="*/ 2008097 h 3223746"/>
              <a:gd name="connsiteX242" fmla="*/ 647114 w 4211167"/>
              <a:gd name="connsiteY242" fmla="*/ 2064368 h 3223746"/>
              <a:gd name="connsiteX243" fmla="*/ 548640 w 4211167"/>
              <a:gd name="connsiteY243" fmla="*/ 2148774 h 3223746"/>
              <a:gd name="connsiteX244" fmla="*/ 506437 w 4211167"/>
              <a:gd name="connsiteY244" fmla="*/ 2162842 h 3223746"/>
              <a:gd name="connsiteX245" fmla="*/ 450166 w 4211167"/>
              <a:gd name="connsiteY245" fmla="*/ 2219113 h 3223746"/>
              <a:gd name="connsiteX246" fmla="*/ 393895 w 4211167"/>
              <a:gd name="connsiteY246" fmla="*/ 2247248 h 3223746"/>
              <a:gd name="connsiteX247" fmla="*/ 506437 w 4211167"/>
              <a:gd name="connsiteY247" fmla="*/ 2176909 h 3223746"/>
              <a:gd name="connsiteX248" fmla="*/ 745587 w 4211167"/>
              <a:gd name="connsiteY248" fmla="*/ 2008097 h 3223746"/>
              <a:gd name="connsiteX249" fmla="*/ 844061 w 4211167"/>
              <a:gd name="connsiteY249" fmla="*/ 1965894 h 3223746"/>
              <a:gd name="connsiteX250" fmla="*/ 928467 w 4211167"/>
              <a:gd name="connsiteY250" fmla="*/ 1909623 h 3223746"/>
              <a:gd name="connsiteX251" fmla="*/ 1181686 w 4211167"/>
              <a:gd name="connsiteY251" fmla="*/ 1797082 h 3223746"/>
              <a:gd name="connsiteX252" fmla="*/ 1294227 w 4211167"/>
              <a:gd name="connsiteY252" fmla="*/ 1726743 h 3223746"/>
              <a:gd name="connsiteX253" fmla="*/ 1631852 w 4211167"/>
              <a:gd name="connsiteY253" fmla="*/ 1600134 h 3223746"/>
              <a:gd name="connsiteX254" fmla="*/ 1842867 w 4211167"/>
              <a:gd name="connsiteY254" fmla="*/ 1515728 h 3223746"/>
              <a:gd name="connsiteX255" fmla="*/ 2082018 w 4211167"/>
              <a:gd name="connsiteY255" fmla="*/ 1445389 h 3223746"/>
              <a:gd name="connsiteX256" fmla="*/ 2377440 w 4211167"/>
              <a:gd name="connsiteY256" fmla="*/ 1290645 h 3223746"/>
              <a:gd name="connsiteX257" fmla="*/ 2504049 w 4211167"/>
              <a:gd name="connsiteY257" fmla="*/ 1262509 h 3223746"/>
              <a:gd name="connsiteX258" fmla="*/ 2602523 w 4211167"/>
              <a:gd name="connsiteY258" fmla="*/ 1220306 h 3223746"/>
              <a:gd name="connsiteX259" fmla="*/ 2729132 w 4211167"/>
              <a:gd name="connsiteY259" fmla="*/ 1178103 h 3223746"/>
              <a:gd name="connsiteX260" fmla="*/ 2827606 w 4211167"/>
              <a:gd name="connsiteY260" fmla="*/ 1107765 h 3223746"/>
              <a:gd name="connsiteX261" fmla="*/ 2926080 w 4211167"/>
              <a:gd name="connsiteY261" fmla="*/ 1065562 h 3223746"/>
              <a:gd name="connsiteX262" fmla="*/ 3038621 w 4211167"/>
              <a:gd name="connsiteY262" fmla="*/ 995223 h 3223746"/>
              <a:gd name="connsiteX263" fmla="*/ 3123027 w 4211167"/>
              <a:gd name="connsiteY263" fmla="*/ 967088 h 3223746"/>
              <a:gd name="connsiteX264" fmla="*/ 3235569 w 4211167"/>
              <a:gd name="connsiteY264" fmla="*/ 924885 h 3223746"/>
              <a:gd name="connsiteX265" fmla="*/ 3348111 w 4211167"/>
              <a:gd name="connsiteY265" fmla="*/ 910817 h 3223746"/>
              <a:gd name="connsiteX266" fmla="*/ 3418449 w 4211167"/>
              <a:gd name="connsiteY266" fmla="*/ 826411 h 3223746"/>
              <a:gd name="connsiteX267" fmla="*/ 3460652 w 4211167"/>
              <a:gd name="connsiteY267" fmla="*/ 798276 h 3223746"/>
              <a:gd name="connsiteX268" fmla="*/ 3601329 w 4211167"/>
              <a:gd name="connsiteY268" fmla="*/ 727937 h 3223746"/>
              <a:gd name="connsiteX269" fmla="*/ 3727938 w 4211167"/>
              <a:gd name="connsiteY269" fmla="*/ 643531 h 3223746"/>
              <a:gd name="connsiteX270" fmla="*/ 3770141 w 4211167"/>
              <a:gd name="connsiteY270" fmla="*/ 615396 h 3223746"/>
              <a:gd name="connsiteX271" fmla="*/ 3615397 w 4211167"/>
              <a:gd name="connsiteY271" fmla="*/ 699802 h 3223746"/>
              <a:gd name="connsiteX272" fmla="*/ 3516923 w 4211167"/>
              <a:gd name="connsiteY272" fmla="*/ 742005 h 3223746"/>
              <a:gd name="connsiteX273" fmla="*/ 3418449 w 4211167"/>
              <a:gd name="connsiteY273" fmla="*/ 812343 h 3223746"/>
              <a:gd name="connsiteX274" fmla="*/ 3193366 w 4211167"/>
              <a:gd name="connsiteY274" fmla="*/ 896749 h 3223746"/>
              <a:gd name="connsiteX275" fmla="*/ 3066757 w 4211167"/>
              <a:gd name="connsiteY275" fmla="*/ 953020 h 3223746"/>
              <a:gd name="connsiteX276" fmla="*/ 2841674 w 4211167"/>
              <a:gd name="connsiteY276" fmla="*/ 1065562 h 3223746"/>
              <a:gd name="connsiteX277" fmla="*/ 2715064 w 4211167"/>
              <a:gd name="connsiteY277" fmla="*/ 1107765 h 3223746"/>
              <a:gd name="connsiteX278" fmla="*/ 2602523 w 4211167"/>
              <a:gd name="connsiteY278" fmla="*/ 1164036 h 3223746"/>
              <a:gd name="connsiteX279" fmla="*/ 2349304 w 4211167"/>
              <a:gd name="connsiteY279" fmla="*/ 1276577 h 3223746"/>
              <a:gd name="connsiteX280" fmla="*/ 2236763 w 4211167"/>
              <a:gd name="connsiteY280" fmla="*/ 1318780 h 3223746"/>
              <a:gd name="connsiteX281" fmla="*/ 2152357 w 4211167"/>
              <a:gd name="connsiteY281" fmla="*/ 1375051 h 3223746"/>
              <a:gd name="connsiteX282" fmla="*/ 2025747 w 4211167"/>
              <a:gd name="connsiteY282" fmla="*/ 1431322 h 3223746"/>
              <a:gd name="connsiteX283" fmla="*/ 1941341 w 4211167"/>
              <a:gd name="connsiteY283" fmla="*/ 1487593 h 3223746"/>
              <a:gd name="connsiteX284" fmla="*/ 1828800 w 4211167"/>
              <a:gd name="connsiteY284" fmla="*/ 1529796 h 3223746"/>
              <a:gd name="connsiteX285" fmla="*/ 1772529 w 4211167"/>
              <a:gd name="connsiteY285" fmla="*/ 1571999 h 3223746"/>
              <a:gd name="connsiteX286" fmla="*/ 1448972 w 4211167"/>
              <a:gd name="connsiteY286" fmla="*/ 1754879 h 3223746"/>
              <a:gd name="connsiteX287" fmla="*/ 1364566 w 4211167"/>
              <a:gd name="connsiteY287" fmla="*/ 1797082 h 3223746"/>
              <a:gd name="connsiteX288" fmla="*/ 1209821 w 4211167"/>
              <a:gd name="connsiteY288" fmla="*/ 1853353 h 3223746"/>
              <a:gd name="connsiteX289" fmla="*/ 1125415 w 4211167"/>
              <a:gd name="connsiteY289" fmla="*/ 1895556 h 3223746"/>
              <a:gd name="connsiteX290" fmla="*/ 1026941 w 4211167"/>
              <a:gd name="connsiteY290" fmla="*/ 1937759 h 3223746"/>
              <a:gd name="connsiteX291" fmla="*/ 984738 w 4211167"/>
              <a:gd name="connsiteY291" fmla="*/ 1965894 h 3223746"/>
              <a:gd name="connsiteX292" fmla="*/ 942535 w 4211167"/>
              <a:gd name="connsiteY292" fmla="*/ 1979962 h 3223746"/>
              <a:gd name="connsiteX293" fmla="*/ 745587 w 4211167"/>
              <a:gd name="connsiteY293" fmla="*/ 2106571 h 3223746"/>
              <a:gd name="connsiteX294" fmla="*/ 703384 w 4211167"/>
              <a:gd name="connsiteY294" fmla="*/ 2134706 h 3223746"/>
              <a:gd name="connsiteX295" fmla="*/ 675249 w 4211167"/>
              <a:gd name="connsiteY295" fmla="*/ 2162842 h 3223746"/>
              <a:gd name="connsiteX296" fmla="*/ 590843 w 4211167"/>
              <a:gd name="connsiteY296" fmla="*/ 2219113 h 3223746"/>
              <a:gd name="connsiteX297" fmla="*/ 464234 w 4211167"/>
              <a:gd name="connsiteY297" fmla="*/ 2317586 h 3223746"/>
              <a:gd name="connsiteX298" fmla="*/ 436098 w 4211167"/>
              <a:gd name="connsiteY298" fmla="*/ 2345722 h 3223746"/>
              <a:gd name="connsiteX299" fmla="*/ 393895 w 4211167"/>
              <a:gd name="connsiteY299" fmla="*/ 2373857 h 3223746"/>
              <a:gd name="connsiteX300" fmla="*/ 450166 w 4211167"/>
              <a:gd name="connsiteY300" fmla="*/ 2359789 h 3223746"/>
              <a:gd name="connsiteX301" fmla="*/ 675249 w 4211167"/>
              <a:gd name="connsiteY301" fmla="*/ 2247248 h 3223746"/>
              <a:gd name="connsiteX302" fmla="*/ 815926 w 4211167"/>
              <a:gd name="connsiteY302" fmla="*/ 2190977 h 3223746"/>
              <a:gd name="connsiteX303" fmla="*/ 1153551 w 4211167"/>
              <a:gd name="connsiteY303" fmla="*/ 2022165 h 3223746"/>
              <a:gd name="connsiteX304" fmla="*/ 1322363 w 4211167"/>
              <a:gd name="connsiteY304" fmla="*/ 1951826 h 3223746"/>
              <a:gd name="connsiteX305" fmla="*/ 1434904 w 4211167"/>
              <a:gd name="connsiteY305" fmla="*/ 1909623 h 3223746"/>
              <a:gd name="connsiteX306" fmla="*/ 1603717 w 4211167"/>
              <a:gd name="connsiteY306" fmla="*/ 1839285 h 3223746"/>
              <a:gd name="connsiteX307" fmla="*/ 1758461 w 4211167"/>
              <a:gd name="connsiteY307" fmla="*/ 1768946 h 3223746"/>
              <a:gd name="connsiteX308" fmla="*/ 1828800 w 4211167"/>
              <a:gd name="connsiteY308" fmla="*/ 1726743 h 3223746"/>
              <a:gd name="connsiteX309" fmla="*/ 2025747 w 4211167"/>
              <a:gd name="connsiteY309" fmla="*/ 1642337 h 3223746"/>
              <a:gd name="connsiteX310" fmla="*/ 2236763 w 4211167"/>
              <a:gd name="connsiteY310" fmla="*/ 1529796 h 3223746"/>
              <a:gd name="connsiteX311" fmla="*/ 2475914 w 4211167"/>
              <a:gd name="connsiteY311" fmla="*/ 1403186 h 3223746"/>
              <a:gd name="connsiteX312" fmla="*/ 2588455 w 4211167"/>
              <a:gd name="connsiteY312" fmla="*/ 1375051 h 3223746"/>
              <a:gd name="connsiteX313" fmla="*/ 2799471 w 4211167"/>
              <a:gd name="connsiteY313" fmla="*/ 1290645 h 3223746"/>
              <a:gd name="connsiteX314" fmla="*/ 2926080 w 4211167"/>
              <a:gd name="connsiteY314" fmla="*/ 1248442 h 3223746"/>
              <a:gd name="connsiteX315" fmla="*/ 3038621 w 4211167"/>
              <a:gd name="connsiteY315" fmla="*/ 1178103 h 3223746"/>
              <a:gd name="connsiteX316" fmla="*/ 3094892 w 4211167"/>
              <a:gd name="connsiteY316" fmla="*/ 1164036 h 3223746"/>
              <a:gd name="connsiteX317" fmla="*/ 3137095 w 4211167"/>
              <a:gd name="connsiteY317" fmla="*/ 1149968 h 3223746"/>
              <a:gd name="connsiteX318" fmla="*/ 3179298 w 4211167"/>
              <a:gd name="connsiteY318" fmla="*/ 1107765 h 3223746"/>
              <a:gd name="connsiteX319" fmla="*/ 3235569 w 4211167"/>
              <a:gd name="connsiteY319" fmla="*/ 1093697 h 3223746"/>
              <a:gd name="connsiteX320" fmla="*/ 3277772 w 4211167"/>
              <a:gd name="connsiteY320" fmla="*/ 1079629 h 3223746"/>
              <a:gd name="connsiteX321" fmla="*/ 3334043 w 4211167"/>
              <a:gd name="connsiteY321" fmla="*/ 1037426 h 3223746"/>
              <a:gd name="connsiteX322" fmla="*/ 3390314 w 4211167"/>
              <a:gd name="connsiteY322" fmla="*/ 1009291 h 3223746"/>
              <a:gd name="connsiteX323" fmla="*/ 3432517 w 4211167"/>
              <a:gd name="connsiteY323" fmla="*/ 967088 h 3223746"/>
              <a:gd name="connsiteX324" fmla="*/ 3516923 w 4211167"/>
              <a:gd name="connsiteY324" fmla="*/ 924885 h 3223746"/>
              <a:gd name="connsiteX325" fmla="*/ 3601329 w 4211167"/>
              <a:gd name="connsiteY325" fmla="*/ 882682 h 3223746"/>
              <a:gd name="connsiteX326" fmla="*/ 3629464 w 4211167"/>
              <a:gd name="connsiteY326" fmla="*/ 840479 h 3223746"/>
              <a:gd name="connsiteX327" fmla="*/ 3643532 w 4211167"/>
              <a:gd name="connsiteY327" fmla="*/ 798276 h 3223746"/>
              <a:gd name="connsiteX328" fmla="*/ 3671667 w 4211167"/>
              <a:gd name="connsiteY328" fmla="*/ 770140 h 3223746"/>
              <a:gd name="connsiteX329" fmla="*/ 3629464 w 4211167"/>
              <a:gd name="connsiteY329" fmla="*/ 826411 h 3223746"/>
              <a:gd name="connsiteX330" fmla="*/ 3418449 w 4211167"/>
              <a:gd name="connsiteY330" fmla="*/ 1009291 h 3223746"/>
              <a:gd name="connsiteX331" fmla="*/ 2926080 w 4211167"/>
              <a:gd name="connsiteY331" fmla="*/ 1360983 h 3223746"/>
              <a:gd name="connsiteX332" fmla="*/ 2658794 w 4211167"/>
              <a:gd name="connsiteY332" fmla="*/ 1515728 h 3223746"/>
              <a:gd name="connsiteX333" fmla="*/ 2532184 w 4211167"/>
              <a:gd name="connsiteY333" fmla="*/ 1571999 h 3223746"/>
              <a:gd name="connsiteX334" fmla="*/ 2222695 w 4211167"/>
              <a:gd name="connsiteY334" fmla="*/ 1768946 h 3223746"/>
              <a:gd name="connsiteX335" fmla="*/ 2011680 w 4211167"/>
              <a:gd name="connsiteY335" fmla="*/ 1853353 h 3223746"/>
              <a:gd name="connsiteX336" fmla="*/ 1828800 w 4211167"/>
              <a:gd name="connsiteY336" fmla="*/ 1937759 h 3223746"/>
              <a:gd name="connsiteX337" fmla="*/ 1758461 w 4211167"/>
              <a:gd name="connsiteY337" fmla="*/ 1979962 h 3223746"/>
              <a:gd name="connsiteX338" fmla="*/ 1631852 w 4211167"/>
              <a:gd name="connsiteY338" fmla="*/ 2022165 h 3223746"/>
              <a:gd name="connsiteX339" fmla="*/ 1519311 w 4211167"/>
              <a:gd name="connsiteY339" fmla="*/ 2092503 h 3223746"/>
              <a:gd name="connsiteX340" fmla="*/ 1463040 w 4211167"/>
              <a:gd name="connsiteY340" fmla="*/ 2120639 h 3223746"/>
              <a:gd name="connsiteX341" fmla="*/ 1364566 w 4211167"/>
              <a:gd name="connsiteY341" fmla="*/ 2176909 h 3223746"/>
              <a:gd name="connsiteX342" fmla="*/ 1336431 w 4211167"/>
              <a:gd name="connsiteY342" fmla="*/ 2205045 h 3223746"/>
              <a:gd name="connsiteX343" fmla="*/ 1181686 w 4211167"/>
              <a:gd name="connsiteY343" fmla="*/ 2289451 h 3223746"/>
              <a:gd name="connsiteX344" fmla="*/ 1055077 w 4211167"/>
              <a:gd name="connsiteY344" fmla="*/ 2359789 h 3223746"/>
              <a:gd name="connsiteX345" fmla="*/ 984738 w 4211167"/>
              <a:gd name="connsiteY345" fmla="*/ 2401993 h 3223746"/>
              <a:gd name="connsiteX346" fmla="*/ 900332 w 4211167"/>
              <a:gd name="connsiteY346" fmla="*/ 2458263 h 3223746"/>
              <a:gd name="connsiteX347" fmla="*/ 872197 w 4211167"/>
              <a:gd name="connsiteY347" fmla="*/ 2486399 h 3223746"/>
              <a:gd name="connsiteX348" fmla="*/ 759655 w 4211167"/>
              <a:gd name="connsiteY348" fmla="*/ 2556737 h 3223746"/>
              <a:gd name="connsiteX349" fmla="*/ 675249 w 4211167"/>
              <a:gd name="connsiteY349" fmla="*/ 2613008 h 3223746"/>
              <a:gd name="connsiteX350" fmla="*/ 618978 w 4211167"/>
              <a:gd name="connsiteY350" fmla="*/ 2655211 h 3223746"/>
              <a:gd name="connsiteX351" fmla="*/ 998806 w 4211167"/>
              <a:gd name="connsiteY351" fmla="*/ 2430128 h 3223746"/>
              <a:gd name="connsiteX352" fmla="*/ 1139483 w 4211167"/>
              <a:gd name="connsiteY352" fmla="*/ 2359789 h 3223746"/>
              <a:gd name="connsiteX353" fmla="*/ 1308295 w 4211167"/>
              <a:gd name="connsiteY353" fmla="*/ 2261316 h 3223746"/>
              <a:gd name="connsiteX354" fmla="*/ 1505243 w 4211167"/>
              <a:gd name="connsiteY354" fmla="*/ 2176909 h 3223746"/>
              <a:gd name="connsiteX355" fmla="*/ 2039815 w 4211167"/>
              <a:gd name="connsiteY355" fmla="*/ 1937759 h 3223746"/>
              <a:gd name="connsiteX356" fmla="*/ 2208627 w 4211167"/>
              <a:gd name="connsiteY356" fmla="*/ 1867420 h 3223746"/>
              <a:gd name="connsiteX357" fmla="*/ 2349304 w 4211167"/>
              <a:gd name="connsiteY357" fmla="*/ 1825217 h 3223746"/>
              <a:gd name="connsiteX358" fmla="*/ 2616591 w 4211167"/>
              <a:gd name="connsiteY358" fmla="*/ 1726743 h 3223746"/>
              <a:gd name="connsiteX359" fmla="*/ 2757267 w 4211167"/>
              <a:gd name="connsiteY359" fmla="*/ 1684540 h 3223746"/>
              <a:gd name="connsiteX360" fmla="*/ 2982351 w 4211167"/>
              <a:gd name="connsiteY360" fmla="*/ 1557931 h 3223746"/>
              <a:gd name="connsiteX361" fmla="*/ 3094892 w 4211167"/>
              <a:gd name="connsiteY361" fmla="*/ 1515728 h 3223746"/>
              <a:gd name="connsiteX362" fmla="*/ 3404381 w 4211167"/>
              <a:gd name="connsiteY362" fmla="*/ 1346916 h 3223746"/>
              <a:gd name="connsiteX363" fmla="*/ 3488787 w 4211167"/>
              <a:gd name="connsiteY363" fmla="*/ 1304713 h 3223746"/>
              <a:gd name="connsiteX364" fmla="*/ 3587261 w 4211167"/>
              <a:gd name="connsiteY364" fmla="*/ 1234374 h 3223746"/>
              <a:gd name="connsiteX365" fmla="*/ 3657600 w 4211167"/>
              <a:gd name="connsiteY365" fmla="*/ 1192171 h 3223746"/>
              <a:gd name="connsiteX366" fmla="*/ 3784209 w 4211167"/>
              <a:gd name="connsiteY366" fmla="*/ 1135900 h 3223746"/>
              <a:gd name="connsiteX367" fmla="*/ 3826412 w 4211167"/>
              <a:gd name="connsiteY367" fmla="*/ 1107765 h 3223746"/>
              <a:gd name="connsiteX368" fmla="*/ 3910818 w 4211167"/>
              <a:gd name="connsiteY368" fmla="*/ 1079629 h 3223746"/>
              <a:gd name="connsiteX369" fmla="*/ 3981157 w 4211167"/>
              <a:gd name="connsiteY369" fmla="*/ 1009291 h 3223746"/>
              <a:gd name="connsiteX370" fmla="*/ 4023360 w 4211167"/>
              <a:gd name="connsiteY370" fmla="*/ 981156 h 3223746"/>
              <a:gd name="connsiteX371" fmla="*/ 3981157 w 4211167"/>
              <a:gd name="connsiteY371" fmla="*/ 995223 h 3223746"/>
              <a:gd name="connsiteX372" fmla="*/ 3924886 w 4211167"/>
              <a:gd name="connsiteY372" fmla="*/ 1023359 h 3223746"/>
              <a:gd name="connsiteX373" fmla="*/ 3882683 w 4211167"/>
              <a:gd name="connsiteY373" fmla="*/ 1065562 h 3223746"/>
              <a:gd name="connsiteX374" fmla="*/ 3713871 w 4211167"/>
              <a:gd name="connsiteY374" fmla="*/ 1149968 h 3223746"/>
              <a:gd name="connsiteX375" fmla="*/ 3601329 w 4211167"/>
              <a:gd name="connsiteY375" fmla="*/ 1234374 h 3223746"/>
              <a:gd name="connsiteX376" fmla="*/ 3502855 w 4211167"/>
              <a:gd name="connsiteY376" fmla="*/ 1276577 h 3223746"/>
              <a:gd name="connsiteX377" fmla="*/ 3432517 w 4211167"/>
              <a:gd name="connsiteY377" fmla="*/ 1318780 h 3223746"/>
              <a:gd name="connsiteX378" fmla="*/ 3263704 w 4211167"/>
              <a:gd name="connsiteY378" fmla="*/ 1403186 h 3223746"/>
              <a:gd name="connsiteX379" fmla="*/ 3193366 w 4211167"/>
              <a:gd name="connsiteY379" fmla="*/ 1445389 h 3223746"/>
              <a:gd name="connsiteX380" fmla="*/ 3137095 w 4211167"/>
              <a:gd name="connsiteY380" fmla="*/ 1487593 h 3223746"/>
              <a:gd name="connsiteX381" fmla="*/ 3094892 w 4211167"/>
              <a:gd name="connsiteY381" fmla="*/ 1501660 h 3223746"/>
              <a:gd name="connsiteX382" fmla="*/ 2982351 w 4211167"/>
              <a:gd name="connsiteY382" fmla="*/ 1600134 h 3223746"/>
              <a:gd name="connsiteX383" fmla="*/ 2883877 w 4211167"/>
              <a:gd name="connsiteY383" fmla="*/ 1656405 h 3223746"/>
              <a:gd name="connsiteX384" fmla="*/ 2827606 w 4211167"/>
              <a:gd name="connsiteY384" fmla="*/ 1698608 h 3223746"/>
              <a:gd name="connsiteX385" fmla="*/ 2729132 w 4211167"/>
              <a:gd name="connsiteY385" fmla="*/ 1740811 h 3223746"/>
              <a:gd name="connsiteX386" fmla="*/ 2644726 w 4211167"/>
              <a:gd name="connsiteY386" fmla="*/ 1797082 h 3223746"/>
              <a:gd name="connsiteX387" fmla="*/ 2588455 w 4211167"/>
              <a:gd name="connsiteY387" fmla="*/ 1839285 h 3223746"/>
              <a:gd name="connsiteX388" fmla="*/ 2475914 w 4211167"/>
              <a:gd name="connsiteY388" fmla="*/ 1881488 h 3223746"/>
              <a:gd name="connsiteX389" fmla="*/ 2391507 w 4211167"/>
              <a:gd name="connsiteY389" fmla="*/ 1923691 h 3223746"/>
              <a:gd name="connsiteX390" fmla="*/ 2293034 w 4211167"/>
              <a:gd name="connsiteY390" fmla="*/ 1979962 h 3223746"/>
              <a:gd name="connsiteX391" fmla="*/ 2208627 w 4211167"/>
              <a:gd name="connsiteY391" fmla="*/ 2022165 h 3223746"/>
              <a:gd name="connsiteX392" fmla="*/ 2067951 w 4211167"/>
              <a:gd name="connsiteY392" fmla="*/ 2106571 h 3223746"/>
              <a:gd name="connsiteX393" fmla="*/ 2011680 w 4211167"/>
              <a:gd name="connsiteY393" fmla="*/ 2134706 h 3223746"/>
              <a:gd name="connsiteX394" fmla="*/ 1941341 w 4211167"/>
              <a:gd name="connsiteY394" fmla="*/ 2162842 h 3223746"/>
              <a:gd name="connsiteX395" fmla="*/ 1828800 w 4211167"/>
              <a:gd name="connsiteY395" fmla="*/ 2219113 h 3223746"/>
              <a:gd name="connsiteX396" fmla="*/ 1786597 w 4211167"/>
              <a:gd name="connsiteY396" fmla="*/ 2247248 h 3223746"/>
              <a:gd name="connsiteX397" fmla="*/ 1730326 w 4211167"/>
              <a:gd name="connsiteY397" fmla="*/ 2289451 h 3223746"/>
              <a:gd name="connsiteX398" fmla="*/ 1617784 w 4211167"/>
              <a:gd name="connsiteY398" fmla="*/ 2331654 h 3223746"/>
              <a:gd name="connsiteX399" fmla="*/ 1533378 w 4211167"/>
              <a:gd name="connsiteY399" fmla="*/ 2373857 h 3223746"/>
              <a:gd name="connsiteX400" fmla="*/ 1505243 w 4211167"/>
              <a:gd name="connsiteY400" fmla="*/ 2401993 h 3223746"/>
              <a:gd name="connsiteX401" fmla="*/ 1392701 w 4211167"/>
              <a:gd name="connsiteY401" fmla="*/ 2458263 h 3223746"/>
              <a:gd name="connsiteX402" fmla="*/ 1336431 w 4211167"/>
              <a:gd name="connsiteY402" fmla="*/ 2500466 h 3223746"/>
              <a:gd name="connsiteX403" fmla="*/ 1237957 w 4211167"/>
              <a:gd name="connsiteY403" fmla="*/ 2556737 h 3223746"/>
              <a:gd name="connsiteX404" fmla="*/ 1209821 w 4211167"/>
              <a:gd name="connsiteY404" fmla="*/ 2584873 h 3223746"/>
              <a:gd name="connsiteX405" fmla="*/ 1153551 w 4211167"/>
              <a:gd name="connsiteY405" fmla="*/ 2613008 h 3223746"/>
              <a:gd name="connsiteX406" fmla="*/ 1111347 w 4211167"/>
              <a:gd name="connsiteY406" fmla="*/ 2641143 h 3223746"/>
              <a:gd name="connsiteX407" fmla="*/ 1026941 w 4211167"/>
              <a:gd name="connsiteY407" fmla="*/ 2683346 h 3223746"/>
              <a:gd name="connsiteX408" fmla="*/ 984738 w 4211167"/>
              <a:gd name="connsiteY408" fmla="*/ 2725549 h 3223746"/>
              <a:gd name="connsiteX409" fmla="*/ 886264 w 4211167"/>
              <a:gd name="connsiteY409" fmla="*/ 2767753 h 3223746"/>
              <a:gd name="connsiteX410" fmla="*/ 844061 w 4211167"/>
              <a:gd name="connsiteY410" fmla="*/ 2795888 h 3223746"/>
              <a:gd name="connsiteX411" fmla="*/ 872197 w 4211167"/>
              <a:gd name="connsiteY411" fmla="*/ 2767753 h 3223746"/>
              <a:gd name="connsiteX412" fmla="*/ 914400 w 4211167"/>
              <a:gd name="connsiteY412" fmla="*/ 2753685 h 3223746"/>
              <a:gd name="connsiteX413" fmla="*/ 1083212 w 4211167"/>
              <a:gd name="connsiteY413" fmla="*/ 2669279 h 3223746"/>
              <a:gd name="connsiteX414" fmla="*/ 1266092 w 4211167"/>
              <a:gd name="connsiteY414" fmla="*/ 2584873 h 3223746"/>
              <a:gd name="connsiteX415" fmla="*/ 1350498 w 4211167"/>
              <a:gd name="connsiteY415" fmla="*/ 2556737 h 3223746"/>
              <a:gd name="connsiteX416" fmla="*/ 1420837 w 4211167"/>
              <a:gd name="connsiteY416" fmla="*/ 2514534 h 3223746"/>
              <a:gd name="connsiteX417" fmla="*/ 1505243 w 4211167"/>
              <a:gd name="connsiteY417" fmla="*/ 2500466 h 3223746"/>
              <a:gd name="connsiteX418" fmla="*/ 1589649 w 4211167"/>
              <a:gd name="connsiteY418" fmla="*/ 2472331 h 3223746"/>
              <a:gd name="connsiteX419" fmla="*/ 1688123 w 4211167"/>
              <a:gd name="connsiteY419" fmla="*/ 2444196 h 3223746"/>
              <a:gd name="connsiteX420" fmla="*/ 1772529 w 4211167"/>
              <a:gd name="connsiteY420" fmla="*/ 2387925 h 3223746"/>
              <a:gd name="connsiteX421" fmla="*/ 1842867 w 4211167"/>
              <a:gd name="connsiteY421" fmla="*/ 2373857 h 3223746"/>
              <a:gd name="connsiteX422" fmla="*/ 1899138 w 4211167"/>
              <a:gd name="connsiteY422" fmla="*/ 2359789 h 3223746"/>
              <a:gd name="connsiteX423" fmla="*/ 2011680 w 4211167"/>
              <a:gd name="connsiteY423" fmla="*/ 2303519 h 3223746"/>
              <a:gd name="connsiteX424" fmla="*/ 2180492 w 4211167"/>
              <a:gd name="connsiteY424" fmla="*/ 2247248 h 3223746"/>
              <a:gd name="connsiteX425" fmla="*/ 2278966 w 4211167"/>
              <a:gd name="connsiteY425" fmla="*/ 2233180 h 3223746"/>
              <a:gd name="connsiteX426" fmla="*/ 2419643 w 4211167"/>
              <a:gd name="connsiteY426" fmla="*/ 2190977 h 3223746"/>
              <a:gd name="connsiteX427" fmla="*/ 2489981 w 4211167"/>
              <a:gd name="connsiteY427" fmla="*/ 2176909 h 3223746"/>
              <a:gd name="connsiteX428" fmla="*/ 2574387 w 4211167"/>
              <a:gd name="connsiteY428" fmla="*/ 2148774 h 3223746"/>
              <a:gd name="connsiteX429" fmla="*/ 2700997 w 4211167"/>
              <a:gd name="connsiteY429" fmla="*/ 2092503 h 3223746"/>
              <a:gd name="connsiteX430" fmla="*/ 2813538 w 4211167"/>
              <a:gd name="connsiteY430" fmla="*/ 2064368 h 3223746"/>
              <a:gd name="connsiteX431" fmla="*/ 2926080 w 4211167"/>
              <a:gd name="connsiteY431" fmla="*/ 2022165 h 3223746"/>
              <a:gd name="connsiteX432" fmla="*/ 2996418 w 4211167"/>
              <a:gd name="connsiteY432" fmla="*/ 1965894 h 3223746"/>
              <a:gd name="connsiteX433" fmla="*/ 3080824 w 4211167"/>
              <a:gd name="connsiteY433" fmla="*/ 1937759 h 3223746"/>
              <a:gd name="connsiteX434" fmla="*/ 3277772 w 4211167"/>
              <a:gd name="connsiteY434" fmla="*/ 1811149 h 3223746"/>
              <a:gd name="connsiteX435" fmla="*/ 3348111 w 4211167"/>
              <a:gd name="connsiteY435" fmla="*/ 1768946 h 3223746"/>
              <a:gd name="connsiteX436" fmla="*/ 3432517 w 4211167"/>
              <a:gd name="connsiteY436" fmla="*/ 1712676 h 3223746"/>
              <a:gd name="connsiteX437" fmla="*/ 3502855 w 4211167"/>
              <a:gd name="connsiteY437" fmla="*/ 1656405 h 3223746"/>
              <a:gd name="connsiteX438" fmla="*/ 3530991 w 4211167"/>
              <a:gd name="connsiteY438" fmla="*/ 1628269 h 3223746"/>
              <a:gd name="connsiteX439" fmla="*/ 3573194 w 4211167"/>
              <a:gd name="connsiteY439" fmla="*/ 1600134 h 3223746"/>
              <a:gd name="connsiteX440" fmla="*/ 3657600 w 4211167"/>
              <a:gd name="connsiteY440" fmla="*/ 1515728 h 3223746"/>
              <a:gd name="connsiteX441" fmla="*/ 3756074 w 4211167"/>
              <a:gd name="connsiteY441" fmla="*/ 1445389 h 3223746"/>
              <a:gd name="connsiteX442" fmla="*/ 3798277 w 4211167"/>
              <a:gd name="connsiteY442" fmla="*/ 1403186 h 3223746"/>
              <a:gd name="connsiteX443" fmla="*/ 3868615 w 4211167"/>
              <a:gd name="connsiteY443" fmla="*/ 1360983 h 3223746"/>
              <a:gd name="connsiteX444" fmla="*/ 3938954 w 4211167"/>
              <a:gd name="connsiteY444" fmla="*/ 1318780 h 3223746"/>
              <a:gd name="connsiteX445" fmla="*/ 3981157 w 4211167"/>
              <a:gd name="connsiteY445" fmla="*/ 1276577 h 3223746"/>
              <a:gd name="connsiteX446" fmla="*/ 4037427 w 4211167"/>
              <a:gd name="connsiteY446" fmla="*/ 1248442 h 3223746"/>
              <a:gd name="connsiteX447" fmla="*/ 4164037 w 4211167"/>
              <a:gd name="connsiteY447" fmla="*/ 1206239 h 3223746"/>
              <a:gd name="connsiteX448" fmla="*/ 4037427 w 4211167"/>
              <a:gd name="connsiteY448" fmla="*/ 1262509 h 3223746"/>
              <a:gd name="connsiteX449" fmla="*/ 3953021 w 4211167"/>
              <a:gd name="connsiteY449" fmla="*/ 1318780 h 3223746"/>
              <a:gd name="connsiteX450" fmla="*/ 3699803 w 4211167"/>
              <a:gd name="connsiteY450" fmla="*/ 1501660 h 3223746"/>
              <a:gd name="connsiteX451" fmla="*/ 3516923 w 4211167"/>
              <a:gd name="connsiteY451" fmla="*/ 1600134 h 3223746"/>
              <a:gd name="connsiteX452" fmla="*/ 3432517 w 4211167"/>
              <a:gd name="connsiteY452" fmla="*/ 1656405 h 3223746"/>
              <a:gd name="connsiteX453" fmla="*/ 3390314 w 4211167"/>
              <a:gd name="connsiteY453" fmla="*/ 1698608 h 3223746"/>
              <a:gd name="connsiteX454" fmla="*/ 3334043 w 4211167"/>
              <a:gd name="connsiteY454" fmla="*/ 1726743 h 3223746"/>
              <a:gd name="connsiteX455" fmla="*/ 3305907 w 4211167"/>
              <a:gd name="connsiteY455" fmla="*/ 1754879 h 3223746"/>
              <a:gd name="connsiteX456" fmla="*/ 3263704 w 4211167"/>
              <a:gd name="connsiteY456" fmla="*/ 1768946 h 3223746"/>
              <a:gd name="connsiteX457" fmla="*/ 3235569 w 4211167"/>
              <a:gd name="connsiteY457" fmla="*/ 1811149 h 3223746"/>
              <a:gd name="connsiteX458" fmla="*/ 3193366 w 4211167"/>
              <a:gd name="connsiteY458" fmla="*/ 1839285 h 3223746"/>
              <a:gd name="connsiteX459" fmla="*/ 3094892 w 4211167"/>
              <a:gd name="connsiteY459" fmla="*/ 1909623 h 3223746"/>
              <a:gd name="connsiteX460" fmla="*/ 3052689 w 4211167"/>
              <a:gd name="connsiteY460" fmla="*/ 1937759 h 3223746"/>
              <a:gd name="connsiteX461" fmla="*/ 3010486 w 4211167"/>
              <a:gd name="connsiteY461" fmla="*/ 1979962 h 3223746"/>
              <a:gd name="connsiteX462" fmla="*/ 2954215 w 4211167"/>
              <a:gd name="connsiteY462" fmla="*/ 1994029 h 3223746"/>
              <a:gd name="connsiteX463" fmla="*/ 2841674 w 4211167"/>
              <a:gd name="connsiteY463" fmla="*/ 2078436 h 3223746"/>
              <a:gd name="connsiteX464" fmla="*/ 2771335 w 4211167"/>
              <a:gd name="connsiteY464" fmla="*/ 2134706 h 3223746"/>
              <a:gd name="connsiteX465" fmla="*/ 2700997 w 4211167"/>
              <a:gd name="connsiteY465" fmla="*/ 2162842 h 3223746"/>
              <a:gd name="connsiteX466" fmla="*/ 2644726 w 4211167"/>
              <a:gd name="connsiteY466" fmla="*/ 2205045 h 3223746"/>
              <a:gd name="connsiteX467" fmla="*/ 2588455 w 4211167"/>
              <a:gd name="connsiteY467" fmla="*/ 2233180 h 3223746"/>
              <a:gd name="connsiteX468" fmla="*/ 2504049 w 4211167"/>
              <a:gd name="connsiteY468" fmla="*/ 2303519 h 3223746"/>
              <a:gd name="connsiteX469" fmla="*/ 2461846 w 4211167"/>
              <a:gd name="connsiteY469" fmla="*/ 2317586 h 3223746"/>
              <a:gd name="connsiteX470" fmla="*/ 2405575 w 4211167"/>
              <a:gd name="connsiteY470" fmla="*/ 2373857 h 3223746"/>
              <a:gd name="connsiteX471" fmla="*/ 2377440 w 4211167"/>
              <a:gd name="connsiteY471" fmla="*/ 2401993 h 3223746"/>
              <a:gd name="connsiteX472" fmla="*/ 2278966 w 4211167"/>
              <a:gd name="connsiteY472" fmla="*/ 2458263 h 3223746"/>
              <a:gd name="connsiteX473" fmla="*/ 2180492 w 4211167"/>
              <a:gd name="connsiteY473" fmla="*/ 2514534 h 3223746"/>
              <a:gd name="connsiteX474" fmla="*/ 2067951 w 4211167"/>
              <a:gd name="connsiteY474" fmla="*/ 2570805 h 3223746"/>
              <a:gd name="connsiteX475" fmla="*/ 1997612 w 4211167"/>
              <a:gd name="connsiteY475" fmla="*/ 2613008 h 3223746"/>
              <a:gd name="connsiteX476" fmla="*/ 1955409 w 4211167"/>
              <a:gd name="connsiteY476" fmla="*/ 2641143 h 3223746"/>
              <a:gd name="connsiteX477" fmla="*/ 1899138 w 4211167"/>
              <a:gd name="connsiteY477" fmla="*/ 2669279 h 3223746"/>
              <a:gd name="connsiteX478" fmla="*/ 1800664 w 4211167"/>
              <a:gd name="connsiteY478" fmla="*/ 2739617 h 3223746"/>
              <a:gd name="connsiteX479" fmla="*/ 1702191 w 4211167"/>
              <a:gd name="connsiteY479" fmla="*/ 2781820 h 3223746"/>
              <a:gd name="connsiteX480" fmla="*/ 1617784 w 4211167"/>
              <a:gd name="connsiteY480" fmla="*/ 2824023 h 3223746"/>
              <a:gd name="connsiteX481" fmla="*/ 1547446 w 4211167"/>
              <a:gd name="connsiteY481" fmla="*/ 2866226 h 3223746"/>
              <a:gd name="connsiteX482" fmla="*/ 1448972 w 4211167"/>
              <a:gd name="connsiteY482" fmla="*/ 2936565 h 3223746"/>
              <a:gd name="connsiteX483" fmla="*/ 1406769 w 4211167"/>
              <a:gd name="connsiteY483" fmla="*/ 2950633 h 3223746"/>
              <a:gd name="connsiteX484" fmla="*/ 1378634 w 4211167"/>
              <a:gd name="connsiteY484" fmla="*/ 2992836 h 3223746"/>
              <a:gd name="connsiteX485" fmla="*/ 1336431 w 4211167"/>
              <a:gd name="connsiteY485" fmla="*/ 3020971 h 3223746"/>
              <a:gd name="connsiteX486" fmla="*/ 1547446 w 4211167"/>
              <a:gd name="connsiteY486" fmla="*/ 2894362 h 3223746"/>
              <a:gd name="connsiteX487" fmla="*/ 1730326 w 4211167"/>
              <a:gd name="connsiteY487" fmla="*/ 2795888 h 3223746"/>
              <a:gd name="connsiteX488" fmla="*/ 1955409 w 4211167"/>
              <a:gd name="connsiteY488" fmla="*/ 2711482 h 3223746"/>
              <a:gd name="connsiteX489" fmla="*/ 2096086 w 4211167"/>
              <a:gd name="connsiteY489" fmla="*/ 2641143 h 3223746"/>
              <a:gd name="connsiteX490" fmla="*/ 2194560 w 4211167"/>
              <a:gd name="connsiteY490" fmla="*/ 2598940 h 3223746"/>
              <a:gd name="connsiteX491" fmla="*/ 2278966 w 4211167"/>
              <a:gd name="connsiteY491" fmla="*/ 2542669 h 3223746"/>
              <a:gd name="connsiteX492" fmla="*/ 2377440 w 4211167"/>
              <a:gd name="connsiteY492" fmla="*/ 2500466 h 3223746"/>
              <a:gd name="connsiteX493" fmla="*/ 2433711 w 4211167"/>
              <a:gd name="connsiteY493" fmla="*/ 2472331 h 3223746"/>
              <a:gd name="connsiteX494" fmla="*/ 2602523 w 4211167"/>
              <a:gd name="connsiteY494" fmla="*/ 2401993 h 3223746"/>
              <a:gd name="connsiteX495" fmla="*/ 2785403 w 4211167"/>
              <a:gd name="connsiteY495" fmla="*/ 2317586 h 3223746"/>
              <a:gd name="connsiteX496" fmla="*/ 2883877 w 4211167"/>
              <a:gd name="connsiteY496" fmla="*/ 2289451 h 3223746"/>
              <a:gd name="connsiteX497" fmla="*/ 3010486 w 4211167"/>
              <a:gd name="connsiteY497" fmla="*/ 2247248 h 3223746"/>
              <a:gd name="connsiteX498" fmla="*/ 3249637 w 4211167"/>
              <a:gd name="connsiteY498" fmla="*/ 2162842 h 3223746"/>
              <a:gd name="connsiteX499" fmla="*/ 3460652 w 4211167"/>
              <a:gd name="connsiteY499" fmla="*/ 2106571 h 3223746"/>
              <a:gd name="connsiteX500" fmla="*/ 3502855 w 4211167"/>
              <a:gd name="connsiteY500" fmla="*/ 2078436 h 3223746"/>
              <a:gd name="connsiteX501" fmla="*/ 3601329 w 4211167"/>
              <a:gd name="connsiteY501" fmla="*/ 2036233 h 3223746"/>
              <a:gd name="connsiteX502" fmla="*/ 3643532 w 4211167"/>
              <a:gd name="connsiteY502" fmla="*/ 2008097 h 3223746"/>
              <a:gd name="connsiteX503" fmla="*/ 3685735 w 4211167"/>
              <a:gd name="connsiteY503" fmla="*/ 1994029 h 3223746"/>
              <a:gd name="connsiteX504" fmla="*/ 3770141 w 4211167"/>
              <a:gd name="connsiteY504" fmla="*/ 1909623 h 3223746"/>
              <a:gd name="connsiteX505" fmla="*/ 3798277 w 4211167"/>
              <a:gd name="connsiteY505" fmla="*/ 1881488 h 3223746"/>
              <a:gd name="connsiteX506" fmla="*/ 3840480 w 4211167"/>
              <a:gd name="connsiteY506" fmla="*/ 1839285 h 3223746"/>
              <a:gd name="connsiteX507" fmla="*/ 3924886 w 4211167"/>
              <a:gd name="connsiteY507" fmla="*/ 1783014 h 3223746"/>
              <a:gd name="connsiteX508" fmla="*/ 3967089 w 4211167"/>
              <a:gd name="connsiteY508" fmla="*/ 1754879 h 3223746"/>
              <a:gd name="connsiteX509" fmla="*/ 3910818 w 4211167"/>
              <a:gd name="connsiteY509" fmla="*/ 1811149 h 3223746"/>
              <a:gd name="connsiteX510" fmla="*/ 3854547 w 4211167"/>
              <a:gd name="connsiteY510" fmla="*/ 1881488 h 3223746"/>
              <a:gd name="connsiteX511" fmla="*/ 3784209 w 4211167"/>
              <a:gd name="connsiteY511" fmla="*/ 1937759 h 3223746"/>
              <a:gd name="connsiteX512" fmla="*/ 3587261 w 4211167"/>
              <a:gd name="connsiteY512" fmla="*/ 2078436 h 3223746"/>
              <a:gd name="connsiteX513" fmla="*/ 3474720 w 4211167"/>
              <a:gd name="connsiteY513" fmla="*/ 2162842 h 3223746"/>
              <a:gd name="connsiteX514" fmla="*/ 3376246 w 4211167"/>
              <a:gd name="connsiteY514" fmla="*/ 2219113 h 3223746"/>
              <a:gd name="connsiteX515" fmla="*/ 3291840 w 4211167"/>
              <a:gd name="connsiteY515" fmla="*/ 2289451 h 3223746"/>
              <a:gd name="connsiteX516" fmla="*/ 3165231 w 4211167"/>
              <a:gd name="connsiteY516" fmla="*/ 2345722 h 3223746"/>
              <a:gd name="connsiteX517" fmla="*/ 3094892 w 4211167"/>
              <a:gd name="connsiteY517" fmla="*/ 2401993 h 3223746"/>
              <a:gd name="connsiteX518" fmla="*/ 3010486 w 4211167"/>
              <a:gd name="connsiteY518" fmla="*/ 2444196 h 3223746"/>
              <a:gd name="connsiteX519" fmla="*/ 2912012 w 4211167"/>
              <a:gd name="connsiteY519" fmla="*/ 2528602 h 3223746"/>
              <a:gd name="connsiteX520" fmla="*/ 2813538 w 4211167"/>
              <a:gd name="connsiteY520" fmla="*/ 2598940 h 3223746"/>
              <a:gd name="connsiteX521" fmla="*/ 2757267 w 4211167"/>
              <a:gd name="connsiteY521" fmla="*/ 2627076 h 3223746"/>
              <a:gd name="connsiteX522" fmla="*/ 2715064 w 4211167"/>
              <a:gd name="connsiteY522" fmla="*/ 2669279 h 3223746"/>
              <a:gd name="connsiteX523" fmla="*/ 2658794 w 4211167"/>
              <a:gd name="connsiteY523" fmla="*/ 2711482 h 3223746"/>
              <a:gd name="connsiteX524" fmla="*/ 2630658 w 4211167"/>
              <a:gd name="connsiteY524" fmla="*/ 2739617 h 3223746"/>
              <a:gd name="connsiteX525" fmla="*/ 2588455 w 4211167"/>
              <a:gd name="connsiteY525" fmla="*/ 2767753 h 3223746"/>
              <a:gd name="connsiteX526" fmla="*/ 2532184 w 4211167"/>
              <a:gd name="connsiteY526" fmla="*/ 2809956 h 3223746"/>
              <a:gd name="connsiteX527" fmla="*/ 2489981 w 4211167"/>
              <a:gd name="connsiteY527" fmla="*/ 2838091 h 3223746"/>
              <a:gd name="connsiteX528" fmla="*/ 2433711 w 4211167"/>
              <a:gd name="connsiteY528" fmla="*/ 2894362 h 3223746"/>
              <a:gd name="connsiteX529" fmla="*/ 2307101 w 4211167"/>
              <a:gd name="connsiteY529" fmla="*/ 2978768 h 3223746"/>
              <a:gd name="connsiteX530" fmla="*/ 2222695 w 4211167"/>
              <a:gd name="connsiteY530" fmla="*/ 3035039 h 3223746"/>
              <a:gd name="connsiteX531" fmla="*/ 2152357 w 4211167"/>
              <a:gd name="connsiteY531" fmla="*/ 3077242 h 3223746"/>
              <a:gd name="connsiteX532" fmla="*/ 2124221 w 4211167"/>
              <a:gd name="connsiteY532" fmla="*/ 3105377 h 3223746"/>
              <a:gd name="connsiteX533" fmla="*/ 2039815 w 4211167"/>
              <a:gd name="connsiteY533" fmla="*/ 3161648 h 3223746"/>
              <a:gd name="connsiteX534" fmla="*/ 1997612 w 4211167"/>
              <a:gd name="connsiteY534" fmla="*/ 3203851 h 3223746"/>
              <a:gd name="connsiteX535" fmla="*/ 2039815 w 4211167"/>
              <a:gd name="connsiteY535" fmla="*/ 3147580 h 3223746"/>
              <a:gd name="connsiteX536" fmla="*/ 2180492 w 4211167"/>
              <a:gd name="connsiteY536" fmla="*/ 3063174 h 3223746"/>
              <a:gd name="connsiteX537" fmla="*/ 2349304 w 4211167"/>
              <a:gd name="connsiteY537" fmla="*/ 2950633 h 3223746"/>
              <a:gd name="connsiteX538" fmla="*/ 2574387 w 4211167"/>
              <a:gd name="connsiteY538" fmla="*/ 2838091 h 3223746"/>
              <a:gd name="connsiteX539" fmla="*/ 2658794 w 4211167"/>
              <a:gd name="connsiteY539" fmla="*/ 2767753 h 3223746"/>
              <a:gd name="connsiteX540" fmla="*/ 2799471 w 4211167"/>
              <a:gd name="connsiteY540" fmla="*/ 2711482 h 3223746"/>
              <a:gd name="connsiteX541" fmla="*/ 2968283 w 4211167"/>
              <a:gd name="connsiteY541" fmla="*/ 2598940 h 3223746"/>
              <a:gd name="connsiteX542" fmla="*/ 3108960 w 4211167"/>
              <a:gd name="connsiteY542" fmla="*/ 2528602 h 3223746"/>
              <a:gd name="connsiteX543" fmla="*/ 3179298 w 4211167"/>
              <a:gd name="connsiteY543" fmla="*/ 2486399 h 3223746"/>
              <a:gd name="connsiteX544" fmla="*/ 3334043 w 4211167"/>
              <a:gd name="connsiteY544" fmla="*/ 2401993 h 3223746"/>
              <a:gd name="connsiteX545" fmla="*/ 3390314 w 4211167"/>
              <a:gd name="connsiteY545" fmla="*/ 2359789 h 3223746"/>
              <a:gd name="connsiteX546" fmla="*/ 3587261 w 4211167"/>
              <a:gd name="connsiteY546" fmla="*/ 2275383 h 3223746"/>
              <a:gd name="connsiteX547" fmla="*/ 3657600 w 4211167"/>
              <a:gd name="connsiteY547" fmla="*/ 2219113 h 3223746"/>
              <a:gd name="connsiteX548" fmla="*/ 3699803 w 4211167"/>
              <a:gd name="connsiteY548" fmla="*/ 2190977 h 3223746"/>
              <a:gd name="connsiteX549" fmla="*/ 3868615 w 4211167"/>
              <a:gd name="connsiteY549" fmla="*/ 2078436 h 3223746"/>
              <a:gd name="connsiteX550" fmla="*/ 3938954 w 4211167"/>
              <a:gd name="connsiteY550" fmla="*/ 2022165 h 3223746"/>
              <a:gd name="connsiteX551" fmla="*/ 3967089 w 4211167"/>
              <a:gd name="connsiteY551" fmla="*/ 1994029 h 3223746"/>
              <a:gd name="connsiteX552" fmla="*/ 3840480 w 4211167"/>
              <a:gd name="connsiteY552" fmla="*/ 2092503 h 3223746"/>
              <a:gd name="connsiteX553" fmla="*/ 3657600 w 4211167"/>
              <a:gd name="connsiteY553" fmla="*/ 2219113 h 3223746"/>
              <a:gd name="connsiteX554" fmla="*/ 3488787 w 4211167"/>
              <a:gd name="connsiteY554" fmla="*/ 2345722 h 3223746"/>
              <a:gd name="connsiteX555" fmla="*/ 3291840 w 4211167"/>
              <a:gd name="connsiteY555" fmla="*/ 2458263 h 3223746"/>
              <a:gd name="connsiteX556" fmla="*/ 3207434 w 4211167"/>
              <a:gd name="connsiteY556" fmla="*/ 2500466 h 3223746"/>
              <a:gd name="connsiteX557" fmla="*/ 3108960 w 4211167"/>
              <a:gd name="connsiteY557" fmla="*/ 2584873 h 3223746"/>
              <a:gd name="connsiteX558" fmla="*/ 3038621 w 4211167"/>
              <a:gd name="connsiteY558" fmla="*/ 2627076 h 3223746"/>
              <a:gd name="connsiteX559" fmla="*/ 2912012 w 4211167"/>
              <a:gd name="connsiteY559" fmla="*/ 2711482 h 3223746"/>
              <a:gd name="connsiteX560" fmla="*/ 2771335 w 4211167"/>
              <a:gd name="connsiteY560" fmla="*/ 2838091 h 3223746"/>
              <a:gd name="connsiteX561" fmla="*/ 2658794 w 4211167"/>
              <a:gd name="connsiteY561" fmla="*/ 2950633 h 3223746"/>
              <a:gd name="connsiteX562" fmla="*/ 2630658 w 4211167"/>
              <a:gd name="connsiteY562" fmla="*/ 2978768 h 3223746"/>
              <a:gd name="connsiteX563" fmla="*/ 2602523 w 4211167"/>
              <a:gd name="connsiteY563" fmla="*/ 3020971 h 3223746"/>
              <a:gd name="connsiteX564" fmla="*/ 2616591 w 4211167"/>
              <a:gd name="connsiteY564" fmla="*/ 2964700 h 3223746"/>
              <a:gd name="connsiteX565" fmla="*/ 2841674 w 4211167"/>
              <a:gd name="connsiteY565" fmla="*/ 2809956 h 3223746"/>
              <a:gd name="connsiteX566" fmla="*/ 3080824 w 4211167"/>
              <a:gd name="connsiteY566" fmla="*/ 2641143 h 3223746"/>
              <a:gd name="connsiteX567" fmla="*/ 3235569 w 4211167"/>
              <a:gd name="connsiteY567" fmla="*/ 2556737 h 3223746"/>
              <a:gd name="connsiteX568" fmla="*/ 3334043 w 4211167"/>
              <a:gd name="connsiteY568" fmla="*/ 2486399 h 3223746"/>
              <a:gd name="connsiteX569" fmla="*/ 3376246 w 4211167"/>
              <a:gd name="connsiteY569" fmla="*/ 2458263 h 3223746"/>
              <a:gd name="connsiteX570" fmla="*/ 3432517 w 4211167"/>
              <a:gd name="connsiteY570" fmla="*/ 2444196 h 3223746"/>
              <a:gd name="connsiteX571" fmla="*/ 3474720 w 4211167"/>
              <a:gd name="connsiteY571" fmla="*/ 2416060 h 3223746"/>
              <a:gd name="connsiteX572" fmla="*/ 3545058 w 4211167"/>
              <a:gd name="connsiteY572" fmla="*/ 2387925 h 3223746"/>
              <a:gd name="connsiteX573" fmla="*/ 3573194 w 4211167"/>
              <a:gd name="connsiteY573" fmla="*/ 2359789 h 3223746"/>
              <a:gd name="connsiteX574" fmla="*/ 3615397 w 4211167"/>
              <a:gd name="connsiteY574" fmla="*/ 2345722 h 3223746"/>
              <a:gd name="connsiteX575" fmla="*/ 3685735 w 4211167"/>
              <a:gd name="connsiteY575" fmla="*/ 2317586 h 3223746"/>
              <a:gd name="connsiteX576" fmla="*/ 3727938 w 4211167"/>
              <a:gd name="connsiteY576" fmla="*/ 2303519 h 3223746"/>
              <a:gd name="connsiteX577" fmla="*/ 3826412 w 4211167"/>
              <a:gd name="connsiteY577" fmla="*/ 2261316 h 3223746"/>
              <a:gd name="connsiteX578" fmla="*/ 3868615 w 4211167"/>
              <a:gd name="connsiteY578" fmla="*/ 2233180 h 3223746"/>
              <a:gd name="connsiteX579" fmla="*/ 3910818 w 4211167"/>
              <a:gd name="connsiteY579" fmla="*/ 2219113 h 3223746"/>
              <a:gd name="connsiteX580" fmla="*/ 3938954 w 4211167"/>
              <a:gd name="connsiteY580" fmla="*/ 2190977 h 3223746"/>
              <a:gd name="connsiteX581" fmla="*/ 3826412 w 4211167"/>
              <a:gd name="connsiteY581" fmla="*/ 2317586 h 3223746"/>
              <a:gd name="connsiteX582" fmla="*/ 3784209 w 4211167"/>
              <a:gd name="connsiteY582" fmla="*/ 2345722 h 3223746"/>
              <a:gd name="connsiteX583" fmla="*/ 3657600 w 4211167"/>
              <a:gd name="connsiteY583" fmla="*/ 2444196 h 3223746"/>
              <a:gd name="connsiteX584" fmla="*/ 3530991 w 4211167"/>
              <a:gd name="connsiteY584" fmla="*/ 2542669 h 3223746"/>
              <a:gd name="connsiteX585" fmla="*/ 3460652 w 4211167"/>
              <a:gd name="connsiteY585" fmla="*/ 2584873 h 3223746"/>
              <a:gd name="connsiteX586" fmla="*/ 3404381 w 4211167"/>
              <a:gd name="connsiteY586" fmla="*/ 2613008 h 3223746"/>
              <a:gd name="connsiteX587" fmla="*/ 3319975 w 4211167"/>
              <a:gd name="connsiteY587" fmla="*/ 2669279 h 3223746"/>
              <a:gd name="connsiteX588" fmla="*/ 3277772 w 4211167"/>
              <a:gd name="connsiteY588" fmla="*/ 2697414 h 3223746"/>
              <a:gd name="connsiteX589" fmla="*/ 3221501 w 4211167"/>
              <a:gd name="connsiteY589" fmla="*/ 2739617 h 3223746"/>
              <a:gd name="connsiteX590" fmla="*/ 3179298 w 4211167"/>
              <a:gd name="connsiteY590" fmla="*/ 2753685 h 3223746"/>
              <a:gd name="connsiteX591" fmla="*/ 3123027 w 4211167"/>
              <a:gd name="connsiteY591" fmla="*/ 2795888 h 3223746"/>
              <a:gd name="connsiteX592" fmla="*/ 3080824 w 4211167"/>
              <a:gd name="connsiteY592" fmla="*/ 2838091 h 3223746"/>
              <a:gd name="connsiteX593" fmla="*/ 3038621 w 4211167"/>
              <a:gd name="connsiteY593" fmla="*/ 2852159 h 3223746"/>
              <a:gd name="connsiteX594" fmla="*/ 2940147 w 4211167"/>
              <a:gd name="connsiteY594" fmla="*/ 2922497 h 3223746"/>
              <a:gd name="connsiteX595" fmla="*/ 2954215 w 4211167"/>
              <a:gd name="connsiteY595" fmla="*/ 2908429 h 3223746"/>
              <a:gd name="connsiteX596" fmla="*/ 3038621 w 4211167"/>
              <a:gd name="connsiteY596" fmla="*/ 2852159 h 3223746"/>
              <a:gd name="connsiteX597" fmla="*/ 3207434 w 4211167"/>
              <a:gd name="connsiteY597" fmla="*/ 2753685 h 3223746"/>
              <a:gd name="connsiteX598" fmla="*/ 3291840 w 4211167"/>
              <a:gd name="connsiteY598" fmla="*/ 2697414 h 3223746"/>
              <a:gd name="connsiteX599" fmla="*/ 3348111 w 4211167"/>
              <a:gd name="connsiteY599" fmla="*/ 2655211 h 3223746"/>
              <a:gd name="connsiteX600" fmla="*/ 3390314 w 4211167"/>
              <a:gd name="connsiteY600" fmla="*/ 2641143 h 3223746"/>
              <a:gd name="connsiteX601" fmla="*/ 3545058 w 4211167"/>
              <a:gd name="connsiteY601" fmla="*/ 2528602 h 3223746"/>
              <a:gd name="connsiteX602" fmla="*/ 3657600 w 4211167"/>
              <a:gd name="connsiteY602" fmla="*/ 2472331 h 3223746"/>
              <a:gd name="connsiteX603" fmla="*/ 3727938 w 4211167"/>
              <a:gd name="connsiteY603" fmla="*/ 2444196 h 3223746"/>
              <a:gd name="connsiteX604" fmla="*/ 3812344 w 4211167"/>
              <a:gd name="connsiteY604" fmla="*/ 2416060 h 3223746"/>
              <a:gd name="connsiteX605" fmla="*/ 3924886 w 4211167"/>
              <a:gd name="connsiteY605" fmla="*/ 2359789 h 3223746"/>
              <a:gd name="connsiteX606" fmla="*/ 3995224 w 4211167"/>
              <a:gd name="connsiteY606" fmla="*/ 2345722 h 322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Lst>
            <a:rect l="l" t="t" r="r" b="b"/>
            <a:pathLst>
              <a:path w="4211167" h="3223746">
                <a:moveTo>
                  <a:pt x="98474" y="1332848"/>
                </a:moveTo>
                <a:cubicBezTo>
                  <a:pt x="121920" y="1323470"/>
                  <a:pt x="146226" y="1316006"/>
                  <a:pt x="168812" y="1304713"/>
                </a:cubicBezTo>
                <a:cubicBezTo>
                  <a:pt x="183934" y="1297152"/>
                  <a:pt x="195525" y="1283354"/>
                  <a:pt x="211015" y="1276577"/>
                </a:cubicBezTo>
                <a:cubicBezTo>
                  <a:pt x="270852" y="1250398"/>
                  <a:pt x="393895" y="1206239"/>
                  <a:pt x="393895" y="1206239"/>
                </a:cubicBezTo>
                <a:cubicBezTo>
                  <a:pt x="482223" y="1117911"/>
                  <a:pt x="382875" y="1202154"/>
                  <a:pt x="562707" y="1135900"/>
                </a:cubicBezTo>
                <a:cubicBezTo>
                  <a:pt x="611902" y="1117776"/>
                  <a:pt x="654295" y="1083970"/>
                  <a:pt x="703384" y="1065562"/>
                </a:cubicBezTo>
                <a:cubicBezTo>
                  <a:pt x="740898" y="1051494"/>
                  <a:pt x="779390" y="1039800"/>
                  <a:pt x="815926" y="1023359"/>
                </a:cubicBezTo>
                <a:cubicBezTo>
                  <a:pt x="873297" y="997542"/>
                  <a:pt x="925054" y="958848"/>
                  <a:pt x="984738" y="938953"/>
                </a:cubicBezTo>
                <a:cubicBezTo>
                  <a:pt x="1012873" y="929574"/>
                  <a:pt x="1042145" y="923089"/>
                  <a:pt x="1069144" y="910817"/>
                </a:cubicBezTo>
                <a:cubicBezTo>
                  <a:pt x="1094036" y="899502"/>
                  <a:pt x="1115027" y="880842"/>
                  <a:pt x="1139483" y="868614"/>
                </a:cubicBezTo>
                <a:cubicBezTo>
                  <a:pt x="1171425" y="852643"/>
                  <a:pt x="1206015" y="842382"/>
                  <a:pt x="1237957" y="826411"/>
                </a:cubicBezTo>
                <a:cubicBezTo>
                  <a:pt x="1262413" y="814183"/>
                  <a:pt x="1283056" y="794724"/>
                  <a:pt x="1308295" y="784208"/>
                </a:cubicBezTo>
                <a:cubicBezTo>
                  <a:pt x="1339807" y="771078"/>
                  <a:pt x="1373944" y="765451"/>
                  <a:pt x="1406769" y="756073"/>
                </a:cubicBezTo>
                <a:cubicBezTo>
                  <a:pt x="1430215" y="742005"/>
                  <a:pt x="1452121" y="724974"/>
                  <a:pt x="1477107" y="713869"/>
                </a:cubicBezTo>
                <a:cubicBezTo>
                  <a:pt x="1620308" y="650224"/>
                  <a:pt x="1443863" y="756708"/>
                  <a:pt x="1589649" y="671666"/>
                </a:cubicBezTo>
                <a:cubicBezTo>
                  <a:pt x="1627861" y="649376"/>
                  <a:pt x="1661117" y="617758"/>
                  <a:pt x="1702191" y="601328"/>
                </a:cubicBezTo>
                <a:cubicBezTo>
                  <a:pt x="1758092" y="578968"/>
                  <a:pt x="1778103" y="573222"/>
                  <a:pt x="1828800" y="545057"/>
                </a:cubicBezTo>
                <a:cubicBezTo>
                  <a:pt x="1997657" y="451247"/>
                  <a:pt x="1810024" y="553169"/>
                  <a:pt x="1955409" y="460651"/>
                </a:cubicBezTo>
                <a:cubicBezTo>
                  <a:pt x="1987304" y="440354"/>
                  <a:pt x="2020068" y="421287"/>
                  <a:pt x="2053883" y="404380"/>
                </a:cubicBezTo>
                <a:cubicBezTo>
                  <a:pt x="2210411" y="326116"/>
                  <a:pt x="2046227" y="422701"/>
                  <a:pt x="2180492" y="348109"/>
                </a:cubicBezTo>
                <a:cubicBezTo>
                  <a:pt x="2204394" y="334830"/>
                  <a:pt x="2225939" y="317220"/>
                  <a:pt x="2250831" y="305906"/>
                </a:cubicBezTo>
                <a:cubicBezTo>
                  <a:pt x="2277830" y="293634"/>
                  <a:pt x="2307701" y="288785"/>
                  <a:pt x="2335237" y="277771"/>
                </a:cubicBezTo>
                <a:cubicBezTo>
                  <a:pt x="2354708" y="269983"/>
                  <a:pt x="2372750" y="259014"/>
                  <a:pt x="2391507" y="249636"/>
                </a:cubicBezTo>
                <a:cubicBezTo>
                  <a:pt x="2400886" y="235568"/>
                  <a:pt x="2407688" y="219388"/>
                  <a:pt x="2419643" y="207433"/>
                </a:cubicBezTo>
                <a:cubicBezTo>
                  <a:pt x="2459960" y="167116"/>
                  <a:pt x="2458282" y="188113"/>
                  <a:pt x="2504049" y="165229"/>
                </a:cubicBezTo>
                <a:cubicBezTo>
                  <a:pt x="2547597" y="143455"/>
                  <a:pt x="2557915" y="120382"/>
                  <a:pt x="2602523" y="94891"/>
                </a:cubicBezTo>
                <a:cubicBezTo>
                  <a:pt x="2615398" y="87534"/>
                  <a:pt x="2631763" y="88024"/>
                  <a:pt x="2644726" y="80823"/>
                </a:cubicBezTo>
                <a:cubicBezTo>
                  <a:pt x="2674285" y="64401"/>
                  <a:pt x="2697053" y="35246"/>
                  <a:pt x="2729132" y="24553"/>
                </a:cubicBezTo>
                <a:cubicBezTo>
                  <a:pt x="2743200" y="19864"/>
                  <a:pt x="2781821" y="0"/>
                  <a:pt x="2771335" y="10485"/>
                </a:cubicBezTo>
                <a:cubicBezTo>
                  <a:pt x="2756506" y="25313"/>
                  <a:pt x="2733272" y="28216"/>
                  <a:pt x="2715064" y="38620"/>
                </a:cubicBezTo>
                <a:cubicBezTo>
                  <a:pt x="2700384" y="47008"/>
                  <a:pt x="2686619" y="56929"/>
                  <a:pt x="2672861" y="66756"/>
                </a:cubicBezTo>
                <a:cubicBezTo>
                  <a:pt x="2653782" y="80384"/>
                  <a:pt x="2635670" y="95331"/>
                  <a:pt x="2616591" y="108959"/>
                </a:cubicBezTo>
                <a:cubicBezTo>
                  <a:pt x="2565415" y="145513"/>
                  <a:pt x="2573302" y="133309"/>
                  <a:pt x="2518117" y="179297"/>
                </a:cubicBezTo>
                <a:cubicBezTo>
                  <a:pt x="2507928" y="187788"/>
                  <a:pt x="2500774" y="199724"/>
                  <a:pt x="2489981" y="207433"/>
                </a:cubicBezTo>
                <a:cubicBezTo>
                  <a:pt x="2362646" y="298387"/>
                  <a:pt x="2477672" y="206456"/>
                  <a:pt x="2349304" y="277771"/>
                </a:cubicBezTo>
                <a:cubicBezTo>
                  <a:pt x="2328809" y="289157"/>
                  <a:pt x="2311046" y="304964"/>
                  <a:pt x="2293034" y="319974"/>
                </a:cubicBezTo>
                <a:cubicBezTo>
                  <a:pt x="2282845" y="328465"/>
                  <a:pt x="2276271" y="341285"/>
                  <a:pt x="2264898" y="348109"/>
                </a:cubicBezTo>
                <a:cubicBezTo>
                  <a:pt x="2252182" y="355738"/>
                  <a:pt x="2236763" y="357488"/>
                  <a:pt x="2222695" y="362177"/>
                </a:cubicBezTo>
                <a:cubicBezTo>
                  <a:pt x="2142694" y="442178"/>
                  <a:pt x="2219724" y="377731"/>
                  <a:pt x="2138289" y="418448"/>
                </a:cubicBezTo>
                <a:cubicBezTo>
                  <a:pt x="2029207" y="472989"/>
                  <a:pt x="2159962" y="425291"/>
                  <a:pt x="2053883" y="460651"/>
                </a:cubicBezTo>
                <a:cubicBezTo>
                  <a:pt x="2012075" y="502457"/>
                  <a:pt x="2025446" y="493636"/>
                  <a:pt x="1955409" y="530989"/>
                </a:cubicBezTo>
                <a:cubicBezTo>
                  <a:pt x="1909150" y="555661"/>
                  <a:pt x="1863410" y="581857"/>
                  <a:pt x="1814732" y="601328"/>
                </a:cubicBezTo>
                <a:cubicBezTo>
                  <a:pt x="1791286" y="610706"/>
                  <a:pt x="1768126" y="620833"/>
                  <a:pt x="1744394" y="629463"/>
                </a:cubicBezTo>
                <a:cubicBezTo>
                  <a:pt x="1716522" y="639598"/>
                  <a:pt x="1659987" y="657599"/>
                  <a:pt x="1659987" y="657599"/>
                </a:cubicBezTo>
                <a:cubicBezTo>
                  <a:pt x="1636541" y="676356"/>
                  <a:pt x="1615396" y="698421"/>
                  <a:pt x="1589649" y="713869"/>
                </a:cubicBezTo>
                <a:cubicBezTo>
                  <a:pt x="1522706" y="754035"/>
                  <a:pt x="1533189" y="730189"/>
                  <a:pt x="1477107" y="756073"/>
                </a:cubicBezTo>
                <a:cubicBezTo>
                  <a:pt x="1429506" y="778043"/>
                  <a:pt x="1373503" y="789340"/>
                  <a:pt x="1336431" y="826411"/>
                </a:cubicBezTo>
                <a:cubicBezTo>
                  <a:pt x="1327052" y="835789"/>
                  <a:pt x="1320486" y="849321"/>
                  <a:pt x="1308295" y="854546"/>
                </a:cubicBezTo>
                <a:cubicBezTo>
                  <a:pt x="1286318" y="863965"/>
                  <a:pt x="1261403" y="863925"/>
                  <a:pt x="1237957" y="868614"/>
                </a:cubicBezTo>
                <a:cubicBezTo>
                  <a:pt x="1162897" y="918654"/>
                  <a:pt x="1226144" y="881836"/>
                  <a:pt x="1111347" y="924885"/>
                </a:cubicBezTo>
                <a:cubicBezTo>
                  <a:pt x="1064058" y="942618"/>
                  <a:pt x="970671" y="981156"/>
                  <a:pt x="970671" y="981156"/>
                </a:cubicBezTo>
                <a:cubicBezTo>
                  <a:pt x="917006" y="1034819"/>
                  <a:pt x="972687" y="988789"/>
                  <a:pt x="886264" y="1023359"/>
                </a:cubicBezTo>
                <a:cubicBezTo>
                  <a:pt x="857058" y="1035042"/>
                  <a:pt x="830419" y="1052380"/>
                  <a:pt x="801858" y="1065562"/>
                </a:cubicBezTo>
                <a:cubicBezTo>
                  <a:pt x="769433" y="1080527"/>
                  <a:pt x="734736" y="1090664"/>
                  <a:pt x="703384" y="1107765"/>
                </a:cubicBezTo>
                <a:cubicBezTo>
                  <a:pt x="519377" y="1208133"/>
                  <a:pt x="784704" y="1094933"/>
                  <a:pt x="576775" y="1178103"/>
                </a:cubicBezTo>
                <a:cubicBezTo>
                  <a:pt x="510019" y="1244859"/>
                  <a:pt x="545669" y="1225985"/>
                  <a:pt x="478301" y="1248442"/>
                </a:cubicBezTo>
                <a:cubicBezTo>
                  <a:pt x="411145" y="1298810"/>
                  <a:pt x="423844" y="1294528"/>
                  <a:pt x="337624" y="1332848"/>
                </a:cubicBezTo>
                <a:cubicBezTo>
                  <a:pt x="324073" y="1338870"/>
                  <a:pt x="308439" y="1339815"/>
                  <a:pt x="295421" y="1346916"/>
                </a:cubicBezTo>
                <a:cubicBezTo>
                  <a:pt x="256585" y="1368099"/>
                  <a:pt x="214161" y="1385973"/>
                  <a:pt x="182880" y="1417254"/>
                </a:cubicBezTo>
                <a:cubicBezTo>
                  <a:pt x="164123" y="1436011"/>
                  <a:pt x="148680" y="1458811"/>
                  <a:pt x="126609" y="1473525"/>
                </a:cubicBezTo>
                <a:cubicBezTo>
                  <a:pt x="5661" y="1554156"/>
                  <a:pt x="158688" y="1457485"/>
                  <a:pt x="42203" y="1515728"/>
                </a:cubicBezTo>
                <a:cubicBezTo>
                  <a:pt x="27081" y="1523289"/>
                  <a:pt x="14068" y="1534485"/>
                  <a:pt x="0" y="1543863"/>
                </a:cubicBezTo>
                <a:cubicBezTo>
                  <a:pt x="9378" y="1553242"/>
                  <a:pt x="14872" y="1571999"/>
                  <a:pt x="28135" y="1571999"/>
                </a:cubicBezTo>
                <a:cubicBezTo>
                  <a:pt x="41398" y="1571999"/>
                  <a:pt x="44408" y="1549795"/>
                  <a:pt x="56271" y="1543863"/>
                </a:cubicBezTo>
                <a:cubicBezTo>
                  <a:pt x="142098" y="1500949"/>
                  <a:pt x="144295" y="1534116"/>
                  <a:pt x="225083" y="1473525"/>
                </a:cubicBezTo>
                <a:cubicBezTo>
                  <a:pt x="256914" y="1449651"/>
                  <a:pt x="275370" y="1409590"/>
                  <a:pt x="309489" y="1389119"/>
                </a:cubicBezTo>
                <a:cubicBezTo>
                  <a:pt x="347635" y="1366231"/>
                  <a:pt x="395966" y="1366110"/>
                  <a:pt x="436098" y="1346916"/>
                </a:cubicBezTo>
                <a:cubicBezTo>
                  <a:pt x="504310" y="1314293"/>
                  <a:pt x="562249" y="1260923"/>
                  <a:pt x="633046" y="1234374"/>
                </a:cubicBezTo>
                <a:cubicBezTo>
                  <a:pt x="725897" y="1199555"/>
                  <a:pt x="781520" y="1181238"/>
                  <a:pt x="872197" y="1135900"/>
                </a:cubicBezTo>
                <a:cubicBezTo>
                  <a:pt x="1018294" y="1062852"/>
                  <a:pt x="858206" y="1117791"/>
                  <a:pt x="1041009" y="1065562"/>
                </a:cubicBezTo>
                <a:cubicBezTo>
                  <a:pt x="1087632" y="1037588"/>
                  <a:pt x="1145206" y="1000598"/>
                  <a:pt x="1195754" y="981156"/>
                </a:cubicBezTo>
                <a:cubicBezTo>
                  <a:pt x="1227616" y="968901"/>
                  <a:pt x="1262365" y="965275"/>
                  <a:pt x="1294227" y="953020"/>
                </a:cubicBezTo>
                <a:cubicBezTo>
                  <a:pt x="1323587" y="941728"/>
                  <a:pt x="1349948" y="923726"/>
                  <a:pt x="1378634" y="910817"/>
                </a:cubicBezTo>
                <a:cubicBezTo>
                  <a:pt x="1443767" y="881507"/>
                  <a:pt x="1507822" y="848997"/>
                  <a:pt x="1575581" y="826411"/>
                </a:cubicBezTo>
                <a:cubicBezTo>
                  <a:pt x="1617784" y="812343"/>
                  <a:pt x="1659328" y="796114"/>
                  <a:pt x="1702191" y="784208"/>
                </a:cubicBezTo>
                <a:cubicBezTo>
                  <a:pt x="1743846" y="772637"/>
                  <a:pt x="1787324" y="768272"/>
                  <a:pt x="1828800" y="756073"/>
                </a:cubicBezTo>
                <a:cubicBezTo>
                  <a:pt x="1867237" y="744768"/>
                  <a:pt x="1904142" y="728749"/>
                  <a:pt x="1941341" y="713869"/>
                </a:cubicBezTo>
                <a:cubicBezTo>
                  <a:pt x="1974499" y="700606"/>
                  <a:pt x="2005682" y="682168"/>
                  <a:pt x="2039815" y="671666"/>
                </a:cubicBezTo>
                <a:cubicBezTo>
                  <a:pt x="2067077" y="663278"/>
                  <a:pt x="2096086" y="662288"/>
                  <a:pt x="2124221" y="657599"/>
                </a:cubicBezTo>
                <a:cubicBezTo>
                  <a:pt x="2152356" y="648220"/>
                  <a:pt x="2180755" y="639598"/>
                  <a:pt x="2208627" y="629463"/>
                </a:cubicBezTo>
                <a:cubicBezTo>
                  <a:pt x="2276069" y="604939"/>
                  <a:pt x="2363456" y="564701"/>
                  <a:pt x="2419643" y="530989"/>
                </a:cubicBezTo>
                <a:cubicBezTo>
                  <a:pt x="2443089" y="516921"/>
                  <a:pt x="2467231" y="503953"/>
                  <a:pt x="2489981" y="488786"/>
                </a:cubicBezTo>
                <a:cubicBezTo>
                  <a:pt x="2560663" y="441665"/>
                  <a:pt x="2534851" y="445249"/>
                  <a:pt x="2616591" y="404380"/>
                </a:cubicBezTo>
                <a:cubicBezTo>
                  <a:pt x="2629854" y="397749"/>
                  <a:pt x="2645026" y="395820"/>
                  <a:pt x="2658794" y="390313"/>
                </a:cubicBezTo>
                <a:cubicBezTo>
                  <a:pt x="2736183" y="359357"/>
                  <a:pt x="2762029" y="349624"/>
                  <a:pt x="2827606" y="305906"/>
                </a:cubicBezTo>
                <a:cubicBezTo>
                  <a:pt x="2847114" y="292900"/>
                  <a:pt x="2863520" y="275336"/>
                  <a:pt x="2883877" y="263703"/>
                </a:cubicBezTo>
                <a:cubicBezTo>
                  <a:pt x="2929397" y="237692"/>
                  <a:pt x="2982612" y="224822"/>
                  <a:pt x="3024554" y="193365"/>
                </a:cubicBezTo>
                <a:cubicBezTo>
                  <a:pt x="3043311" y="179297"/>
                  <a:pt x="3060942" y="163588"/>
                  <a:pt x="3080824" y="151162"/>
                </a:cubicBezTo>
                <a:cubicBezTo>
                  <a:pt x="3120560" y="126326"/>
                  <a:pt x="3138270" y="122634"/>
                  <a:pt x="3179298" y="108959"/>
                </a:cubicBezTo>
                <a:cubicBezTo>
                  <a:pt x="3207433" y="90202"/>
                  <a:pt x="3231625" y="63381"/>
                  <a:pt x="3263704" y="52688"/>
                </a:cubicBezTo>
                <a:cubicBezTo>
                  <a:pt x="3277772" y="47999"/>
                  <a:pt x="3316392" y="28135"/>
                  <a:pt x="3305907" y="38620"/>
                </a:cubicBezTo>
                <a:cubicBezTo>
                  <a:pt x="3286573" y="57954"/>
                  <a:pt x="3258755" y="66331"/>
                  <a:pt x="3235569" y="80823"/>
                </a:cubicBezTo>
                <a:cubicBezTo>
                  <a:pt x="3221232" y="89784"/>
                  <a:pt x="3208488" y="101398"/>
                  <a:pt x="3193366" y="108959"/>
                </a:cubicBezTo>
                <a:cubicBezTo>
                  <a:pt x="3113162" y="149061"/>
                  <a:pt x="3186118" y="83333"/>
                  <a:pt x="3080824" y="165229"/>
                </a:cubicBezTo>
                <a:cubicBezTo>
                  <a:pt x="3059886" y="181515"/>
                  <a:pt x="3046285" y="206288"/>
                  <a:pt x="3024554" y="221500"/>
                </a:cubicBezTo>
                <a:cubicBezTo>
                  <a:pt x="2998784" y="239539"/>
                  <a:pt x="2967319" y="247853"/>
                  <a:pt x="2940147" y="263703"/>
                </a:cubicBezTo>
                <a:cubicBezTo>
                  <a:pt x="2910939" y="280741"/>
                  <a:pt x="2885514" y="303943"/>
                  <a:pt x="2855741" y="319974"/>
                </a:cubicBezTo>
                <a:cubicBezTo>
                  <a:pt x="2824297" y="336905"/>
                  <a:pt x="2789629" y="347075"/>
                  <a:pt x="2757267" y="362177"/>
                </a:cubicBezTo>
                <a:cubicBezTo>
                  <a:pt x="2719260" y="379914"/>
                  <a:pt x="2682733" y="400711"/>
                  <a:pt x="2644726" y="418448"/>
                </a:cubicBezTo>
                <a:cubicBezTo>
                  <a:pt x="2612364" y="433550"/>
                  <a:pt x="2578677" y="445686"/>
                  <a:pt x="2546252" y="460651"/>
                </a:cubicBezTo>
                <a:cubicBezTo>
                  <a:pt x="2517691" y="473833"/>
                  <a:pt x="2489263" y="487432"/>
                  <a:pt x="2461846" y="502854"/>
                </a:cubicBezTo>
                <a:cubicBezTo>
                  <a:pt x="2414184" y="529664"/>
                  <a:pt x="2370081" y="562804"/>
                  <a:pt x="2321169" y="587260"/>
                </a:cubicBezTo>
                <a:cubicBezTo>
                  <a:pt x="2283655" y="606017"/>
                  <a:pt x="2248417" y="630268"/>
                  <a:pt x="2208627" y="643531"/>
                </a:cubicBezTo>
                <a:lnTo>
                  <a:pt x="2166424" y="657599"/>
                </a:lnTo>
                <a:cubicBezTo>
                  <a:pt x="2082242" y="741781"/>
                  <a:pt x="2172532" y="661940"/>
                  <a:pt x="2025747" y="742005"/>
                </a:cubicBezTo>
                <a:cubicBezTo>
                  <a:pt x="2005164" y="753232"/>
                  <a:pt x="1988985" y="771203"/>
                  <a:pt x="1969477" y="784208"/>
                </a:cubicBezTo>
                <a:cubicBezTo>
                  <a:pt x="1946726" y="799375"/>
                  <a:pt x="1922206" y="811731"/>
                  <a:pt x="1899138" y="826411"/>
                </a:cubicBezTo>
                <a:cubicBezTo>
                  <a:pt x="1870610" y="844565"/>
                  <a:pt x="1844361" y="866386"/>
                  <a:pt x="1814732" y="882682"/>
                </a:cubicBezTo>
                <a:cubicBezTo>
                  <a:pt x="1771504" y="906457"/>
                  <a:pt x="1594914" y="996358"/>
                  <a:pt x="1519311" y="1023359"/>
                </a:cubicBezTo>
                <a:cubicBezTo>
                  <a:pt x="1487162" y="1034841"/>
                  <a:pt x="1453662" y="1042116"/>
                  <a:pt x="1420837" y="1051494"/>
                </a:cubicBezTo>
                <a:cubicBezTo>
                  <a:pt x="1261431" y="1171048"/>
                  <a:pt x="1462779" y="1025280"/>
                  <a:pt x="1308295" y="1121833"/>
                </a:cubicBezTo>
                <a:cubicBezTo>
                  <a:pt x="1288413" y="1134259"/>
                  <a:pt x="1273449" y="1154514"/>
                  <a:pt x="1252024" y="1164036"/>
                </a:cubicBezTo>
                <a:cubicBezTo>
                  <a:pt x="1230174" y="1173747"/>
                  <a:pt x="1205132" y="1173414"/>
                  <a:pt x="1181686" y="1178103"/>
                </a:cubicBezTo>
                <a:cubicBezTo>
                  <a:pt x="1123281" y="1236510"/>
                  <a:pt x="1190615" y="1178824"/>
                  <a:pt x="1097280" y="1220306"/>
                </a:cubicBezTo>
                <a:cubicBezTo>
                  <a:pt x="1072294" y="1231411"/>
                  <a:pt x="1051833" y="1251194"/>
                  <a:pt x="1026941" y="1262509"/>
                </a:cubicBezTo>
                <a:cubicBezTo>
                  <a:pt x="999942" y="1274781"/>
                  <a:pt x="970071" y="1279631"/>
                  <a:pt x="942535" y="1290645"/>
                </a:cubicBezTo>
                <a:cubicBezTo>
                  <a:pt x="923064" y="1298433"/>
                  <a:pt x="905021" y="1309402"/>
                  <a:pt x="886264" y="1318780"/>
                </a:cubicBezTo>
                <a:cubicBezTo>
                  <a:pt x="852935" y="1352110"/>
                  <a:pt x="821448" y="1387277"/>
                  <a:pt x="773723" y="1403186"/>
                </a:cubicBezTo>
                <a:cubicBezTo>
                  <a:pt x="741433" y="1413949"/>
                  <a:pt x="687609" y="1430974"/>
                  <a:pt x="661181" y="1445389"/>
                </a:cubicBezTo>
                <a:cubicBezTo>
                  <a:pt x="631495" y="1461581"/>
                  <a:pt x="609580" y="1493459"/>
                  <a:pt x="576775" y="1501660"/>
                </a:cubicBezTo>
                <a:cubicBezTo>
                  <a:pt x="506118" y="1519325"/>
                  <a:pt x="538846" y="1509614"/>
                  <a:pt x="478301" y="1529796"/>
                </a:cubicBezTo>
                <a:cubicBezTo>
                  <a:pt x="232597" y="1714077"/>
                  <a:pt x="597433" y="1445689"/>
                  <a:pt x="365760" y="1600134"/>
                </a:cubicBezTo>
                <a:cubicBezTo>
                  <a:pt x="354724" y="1607491"/>
                  <a:pt x="347981" y="1619984"/>
                  <a:pt x="337624" y="1628269"/>
                </a:cubicBezTo>
                <a:cubicBezTo>
                  <a:pt x="324422" y="1638831"/>
                  <a:pt x="309179" y="1646578"/>
                  <a:pt x="295421" y="1656405"/>
                </a:cubicBezTo>
                <a:cubicBezTo>
                  <a:pt x="276342" y="1670033"/>
                  <a:pt x="258230" y="1684980"/>
                  <a:pt x="239151" y="1698608"/>
                </a:cubicBezTo>
                <a:cubicBezTo>
                  <a:pt x="225393" y="1708435"/>
                  <a:pt x="210150" y="1716181"/>
                  <a:pt x="196947" y="1726743"/>
                </a:cubicBezTo>
                <a:cubicBezTo>
                  <a:pt x="186590" y="1735028"/>
                  <a:pt x="159433" y="1745500"/>
                  <a:pt x="168812" y="1754879"/>
                </a:cubicBezTo>
                <a:cubicBezTo>
                  <a:pt x="179297" y="1765364"/>
                  <a:pt x="197385" y="1746652"/>
                  <a:pt x="211015" y="1740811"/>
                </a:cubicBezTo>
                <a:cubicBezTo>
                  <a:pt x="281796" y="1710477"/>
                  <a:pt x="275209" y="1703471"/>
                  <a:pt x="351692" y="1656405"/>
                </a:cubicBezTo>
                <a:cubicBezTo>
                  <a:pt x="383890" y="1636591"/>
                  <a:pt x="415959" y="1616232"/>
                  <a:pt x="450166" y="1600134"/>
                </a:cubicBezTo>
                <a:cubicBezTo>
                  <a:pt x="495863" y="1578629"/>
                  <a:pt x="545200" y="1565483"/>
                  <a:pt x="590843" y="1543863"/>
                </a:cubicBezTo>
                <a:cubicBezTo>
                  <a:pt x="634474" y="1523196"/>
                  <a:pt x="672957" y="1492260"/>
                  <a:pt x="717452" y="1473525"/>
                </a:cubicBezTo>
                <a:cubicBezTo>
                  <a:pt x="762573" y="1454527"/>
                  <a:pt x="812860" y="1449962"/>
                  <a:pt x="858129" y="1431322"/>
                </a:cubicBezTo>
                <a:cubicBezTo>
                  <a:pt x="893087" y="1416927"/>
                  <a:pt x="923113" y="1392593"/>
                  <a:pt x="956603" y="1375051"/>
                </a:cubicBezTo>
                <a:cubicBezTo>
                  <a:pt x="1021621" y="1340994"/>
                  <a:pt x="1085799" y="1304807"/>
                  <a:pt x="1153551" y="1276577"/>
                </a:cubicBezTo>
                <a:cubicBezTo>
                  <a:pt x="1209822" y="1253131"/>
                  <a:pt x="1264532" y="1225517"/>
                  <a:pt x="1322363" y="1206239"/>
                </a:cubicBezTo>
                <a:cubicBezTo>
                  <a:pt x="1388522" y="1184185"/>
                  <a:pt x="1350798" y="1197678"/>
                  <a:pt x="1434904" y="1164036"/>
                </a:cubicBezTo>
                <a:cubicBezTo>
                  <a:pt x="1465715" y="1133225"/>
                  <a:pt x="1463834" y="1131427"/>
                  <a:pt x="1505243" y="1107765"/>
                </a:cubicBezTo>
                <a:cubicBezTo>
                  <a:pt x="1523451" y="1097360"/>
                  <a:pt x="1544065" y="1091262"/>
                  <a:pt x="1561514" y="1079629"/>
                </a:cubicBezTo>
                <a:cubicBezTo>
                  <a:pt x="1586497" y="1062974"/>
                  <a:pt x="1606869" y="1040014"/>
                  <a:pt x="1631852" y="1023359"/>
                </a:cubicBezTo>
                <a:cubicBezTo>
                  <a:pt x="1675053" y="994558"/>
                  <a:pt x="1761918" y="969625"/>
                  <a:pt x="1800664" y="953020"/>
                </a:cubicBezTo>
                <a:cubicBezTo>
                  <a:pt x="1829577" y="940629"/>
                  <a:pt x="1855447" y="921397"/>
                  <a:pt x="1885071" y="910817"/>
                </a:cubicBezTo>
                <a:cubicBezTo>
                  <a:pt x="1921486" y="897812"/>
                  <a:pt x="1960928" y="894910"/>
                  <a:pt x="1997612" y="882682"/>
                </a:cubicBezTo>
                <a:cubicBezTo>
                  <a:pt x="2031492" y="871389"/>
                  <a:pt x="2062207" y="851772"/>
                  <a:pt x="2096086" y="840479"/>
                </a:cubicBezTo>
                <a:cubicBezTo>
                  <a:pt x="2132770" y="828251"/>
                  <a:pt x="2171943" y="824571"/>
                  <a:pt x="2208627" y="812343"/>
                </a:cubicBezTo>
                <a:cubicBezTo>
                  <a:pt x="2256540" y="796372"/>
                  <a:pt x="2308901" y="786376"/>
                  <a:pt x="2349304" y="756073"/>
                </a:cubicBezTo>
                <a:cubicBezTo>
                  <a:pt x="2417438" y="704972"/>
                  <a:pt x="2383332" y="721283"/>
                  <a:pt x="2447778" y="699802"/>
                </a:cubicBezTo>
                <a:cubicBezTo>
                  <a:pt x="2513301" y="634279"/>
                  <a:pt x="2428477" y="709453"/>
                  <a:pt x="2532184" y="657599"/>
                </a:cubicBezTo>
                <a:cubicBezTo>
                  <a:pt x="2544047" y="651667"/>
                  <a:pt x="2549963" y="637749"/>
                  <a:pt x="2560320" y="629463"/>
                </a:cubicBezTo>
                <a:cubicBezTo>
                  <a:pt x="2671395" y="540603"/>
                  <a:pt x="2632590" y="558481"/>
                  <a:pt x="2715064" y="530989"/>
                </a:cubicBezTo>
                <a:cubicBezTo>
                  <a:pt x="2796929" y="449127"/>
                  <a:pt x="2678914" y="563459"/>
                  <a:pt x="2785403" y="474719"/>
                </a:cubicBezTo>
                <a:cubicBezTo>
                  <a:pt x="2800687" y="461983"/>
                  <a:pt x="2811417" y="444080"/>
                  <a:pt x="2827606" y="432516"/>
                </a:cubicBezTo>
                <a:cubicBezTo>
                  <a:pt x="2844671" y="420327"/>
                  <a:pt x="2866812" y="416569"/>
                  <a:pt x="2883877" y="404380"/>
                </a:cubicBezTo>
                <a:cubicBezTo>
                  <a:pt x="3016945" y="309331"/>
                  <a:pt x="2828136" y="411148"/>
                  <a:pt x="2982351" y="334042"/>
                </a:cubicBezTo>
                <a:cubicBezTo>
                  <a:pt x="3013600" y="302792"/>
                  <a:pt x="3052470" y="260242"/>
                  <a:pt x="3094892" y="249636"/>
                </a:cubicBezTo>
                <a:cubicBezTo>
                  <a:pt x="3165549" y="231971"/>
                  <a:pt x="3132821" y="241682"/>
                  <a:pt x="3193366" y="221500"/>
                </a:cubicBezTo>
                <a:cubicBezTo>
                  <a:pt x="3112156" y="286468"/>
                  <a:pt x="3031594" y="353575"/>
                  <a:pt x="2940147" y="404380"/>
                </a:cubicBezTo>
                <a:cubicBezTo>
                  <a:pt x="2897944" y="427826"/>
                  <a:pt x="2856206" y="452130"/>
                  <a:pt x="2813538" y="474719"/>
                </a:cubicBezTo>
                <a:cubicBezTo>
                  <a:pt x="2776471" y="494343"/>
                  <a:pt x="2737552" y="510427"/>
                  <a:pt x="2700997" y="530989"/>
                </a:cubicBezTo>
                <a:cubicBezTo>
                  <a:pt x="2662440" y="552677"/>
                  <a:pt x="2627552" y="580629"/>
                  <a:pt x="2588455" y="601328"/>
                </a:cubicBezTo>
                <a:cubicBezTo>
                  <a:pt x="2395034" y="703728"/>
                  <a:pt x="2530859" y="615964"/>
                  <a:pt x="2335237" y="699802"/>
                </a:cubicBezTo>
                <a:cubicBezTo>
                  <a:pt x="2277411" y="724585"/>
                  <a:pt x="2218771" y="749310"/>
                  <a:pt x="2166424" y="784208"/>
                </a:cubicBezTo>
                <a:cubicBezTo>
                  <a:pt x="2138289" y="802965"/>
                  <a:pt x="2111226" y="823441"/>
                  <a:pt x="2082018" y="840479"/>
                </a:cubicBezTo>
                <a:cubicBezTo>
                  <a:pt x="2054847" y="856329"/>
                  <a:pt x="2024072" y="865672"/>
                  <a:pt x="1997612" y="882682"/>
                </a:cubicBezTo>
                <a:cubicBezTo>
                  <a:pt x="1958167" y="908039"/>
                  <a:pt x="1926237" y="944634"/>
                  <a:pt x="1885071" y="967088"/>
                </a:cubicBezTo>
                <a:cubicBezTo>
                  <a:pt x="1840462" y="991420"/>
                  <a:pt x="1604815" y="1078807"/>
                  <a:pt x="1547446" y="1121833"/>
                </a:cubicBezTo>
                <a:cubicBezTo>
                  <a:pt x="1513620" y="1147203"/>
                  <a:pt x="1459596" y="1190736"/>
                  <a:pt x="1420837" y="1206239"/>
                </a:cubicBezTo>
                <a:cubicBezTo>
                  <a:pt x="1398637" y="1215119"/>
                  <a:pt x="1373944" y="1215617"/>
                  <a:pt x="1350498" y="1220306"/>
                </a:cubicBezTo>
                <a:cubicBezTo>
                  <a:pt x="1327052" y="1234374"/>
                  <a:pt x="1302409" y="1246616"/>
                  <a:pt x="1280160" y="1262509"/>
                </a:cubicBezTo>
                <a:cubicBezTo>
                  <a:pt x="1212573" y="1310786"/>
                  <a:pt x="1296991" y="1275656"/>
                  <a:pt x="1209821" y="1304713"/>
                </a:cubicBezTo>
                <a:cubicBezTo>
                  <a:pt x="1202256" y="1310387"/>
                  <a:pt x="1128183" y="1367568"/>
                  <a:pt x="1111347" y="1375051"/>
                </a:cubicBezTo>
                <a:cubicBezTo>
                  <a:pt x="1084246" y="1387096"/>
                  <a:pt x="1026941" y="1403186"/>
                  <a:pt x="1026941" y="1403186"/>
                </a:cubicBezTo>
                <a:cubicBezTo>
                  <a:pt x="976795" y="1453334"/>
                  <a:pt x="1022025" y="1414034"/>
                  <a:pt x="942535" y="1459457"/>
                </a:cubicBezTo>
                <a:cubicBezTo>
                  <a:pt x="866176" y="1503091"/>
                  <a:pt x="935507" y="1475868"/>
                  <a:pt x="858129" y="1501660"/>
                </a:cubicBezTo>
                <a:cubicBezTo>
                  <a:pt x="845390" y="1511214"/>
                  <a:pt x="780221" y="1561716"/>
                  <a:pt x="759655" y="1571999"/>
                </a:cubicBezTo>
                <a:cubicBezTo>
                  <a:pt x="746392" y="1578631"/>
                  <a:pt x="731082" y="1580225"/>
                  <a:pt x="717452" y="1586066"/>
                </a:cubicBezTo>
                <a:cubicBezTo>
                  <a:pt x="698177" y="1594327"/>
                  <a:pt x="679513" y="1604017"/>
                  <a:pt x="661181" y="1614202"/>
                </a:cubicBezTo>
                <a:cubicBezTo>
                  <a:pt x="634521" y="1629013"/>
                  <a:pt x="481988" y="1723056"/>
                  <a:pt x="478301" y="1726743"/>
                </a:cubicBezTo>
                <a:cubicBezTo>
                  <a:pt x="468923" y="1736122"/>
                  <a:pt x="460523" y="1746593"/>
                  <a:pt x="450166" y="1754879"/>
                </a:cubicBezTo>
                <a:cubicBezTo>
                  <a:pt x="436964" y="1765441"/>
                  <a:pt x="420800" y="1772011"/>
                  <a:pt x="407963" y="1783014"/>
                </a:cubicBezTo>
                <a:cubicBezTo>
                  <a:pt x="289809" y="1884288"/>
                  <a:pt x="398229" y="1796150"/>
                  <a:pt x="323557" y="1881488"/>
                </a:cubicBezTo>
                <a:cubicBezTo>
                  <a:pt x="301722" y="1906442"/>
                  <a:pt x="276664" y="1928380"/>
                  <a:pt x="253218" y="1951826"/>
                </a:cubicBezTo>
                <a:cubicBezTo>
                  <a:pt x="243839" y="1961205"/>
                  <a:pt x="237666" y="1975768"/>
                  <a:pt x="225083" y="1979962"/>
                </a:cubicBezTo>
                <a:cubicBezTo>
                  <a:pt x="211015" y="1984651"/>
                  <a:pt x="169617" y="2000661"/>
                  <a:pt x="182880" y="1994029"/>
                </a:cubicBezTo>
                <a:cubicBezTo>
                  <a:pt x="205466" y="1982736"/>
                  <a:pt x="231049" y="1977986"/>
                  <a:pt x="253218" y="1965894"/>
                </a:cubicBezTo>
                <a:cubicBezTo>
                  <a:pt x="282904" y="1949702"/>
                  <a:pt x="307938" y="1925815"/>
                  <a:pt x="337624" y="1909623"/>
                </a:cubicBezTo>
                <a:cubicBezTo>
                  <a:pt x="359793" y="1897531"/>
                  <a:pt x="385794" y="1893580"/>
                  <a:pt x="407963" y="1881488"/>
                </a:cubicBezTo>
                <a:cubicBezTo>
                  <a:pt x="437649" y="1865296"/>
                  <a:pt x="461585" y="1839210"/>
                  <a:pt x="492369" y="1825217"/>
                </a:cubicBezTo>
                <a:cubicBezTo>
                  <a:pt x="565316" y="1792059"/>
                  <a:pt x="644229" y="1773355"/>
                  <a:pt x="717452" y="1740811"/>
                </a:cubicBezTo>
                <a:cubicBezTo>
                  <a:pt x="1096269" y="1572447"/>
                  <a:pt x="625786" y="1786644"/>
                  <a:pt x="942535" y="1628269"/>
                </a:cubicBezTo>
                <a:cubicBezTo>
                  <a:pt x="1102933" y="1548070"/>
                  <a:pt x="978342" y="1619211"/>
                  <a:pt x="1125415" y="1557931"/>
                </a:cubicBezTo>
                <a:cubicBezTo>
                  <a:pt x="1154452" y="1545832"/>
                  <a:pt x="1180908" y="1528119"/>
                  <a:pt x="1209821" y="1515728"/>
                </a:cubicBezTo>
                <a:cubicBezTo>
                  <a:pt x="1246647" y="1499946"/>
                  <a:pt x="1286057" y="1490468"/>
                  <a:pt x="1322363" y="1473525"/>
                </a:cubicBezTo>
                <a:cubicBezTo>
                  <a:pt x="1356622" y="1457537"/>
                  <a:pt x="1387022" y="1434161"/>
                  <a:pt x="1420837" y="1417254"/>
                </a:cubicBezTo>
                <a:cubicBezTo>
                  <a:pt x="1518424" y="1368461"/>
                  <a:pt x="1528182" y="1377278"/>
                  <a:pt x="1631852" y="1332848"/>
                </a:cubicBezTo>
                <a:cubicBezTo>
                  <a:pt x="1660765" y="1320457"/>
                  <a:pt x="1687697" y="1303827"/>
                  <a:pt x="1716258" y="1290645"/>
                </a:cubicBezTo>
                <a:cubicBezTo>
                  <a:pt x="1760720" y="1270124"/>
                  <a:pt x="1848345" y="1232027"/>
                  <a:pt x="1899138" y="1220306"/>
                </a:cubicBezTo>
                <a:cubicBezTo>
                  <a:pt x="1931447" y="1212850"/>
                  <a:pt x="1964787" y="1210928"/>
                  <a:pt x="1997612" y="1206239"/>
                </a:cubicBezTo>
                <a:cubicBezTo>
                  <a:pt x="2039999" y="1177980"/>
                  <a:pt x="2046107" y="1171388"/>
                  <a:pt x="2096086" y="1149968"/>
                </a:cubicBezTo>
                <a:cubicBezTo>
                  <a:pt x="2133940" y="1133745"/>
                  <a:pt x="2167336" y="1130091"/>
                  <a:pt x="2208627" y="1121833"/>
                </a:cubicBezTo>
                <a:cubicBezTo>
                  <a:pt x="2227384" y="1112454"/>
                  <a:pt x="2245734" y="1102214"/>
                  <a:pt x="2264898" y="1093697"/>
                </a:cubicBezTo>
                <a:cubicBezTo>
                  <a:pt x="2287974" y="1083441"/>
                  <a:pt x="2313823" y="1078946"/>
                  <a:pt x="2335237" y="1065562"/>
                </a:cubicBezTo>
                <a:cubicBezTo>
                  <a:pt x="2352108" y="1055018"/>
                  <a:pt x="2361251" y="1034923"/>
                  <a:pt x="2377440" y="1023359"/>
                </a:cubicBezTo>
                <a:cubicBezTo>
                  <a:pt x="2417053" y="995064"/>
                  <a:pt x="2444666" y="992484"/>
                  <a:pt x="2489981" y="981156"/>
                </a:cubicBezTo>
                <a:cubicBezTo>
                  <a:pt x="2556058" y="941510"/>
                  <a:pt x="2558867" y="934748"/>
                  <a:pt x="2630658" y="910817"/>
                </a:cubicBezTo>
                <a:cubicBezTo>
                  <a:pt x="2649000" y="904703"/>
                  <a:pt x="2668826" y="903538"/>
                  <a:pt x="2686929" y="896749"/>
                </a:cubicBezTo>
                <a:cubicBezTo>
                  <a:pt x="2706565" y="889386"/>
                  <a:pt x="2723729" y="876402"/>
                  <a:pt x="2743200" y="868614"/>
                </a:cubicBezTo>
                <a:cubicBezTo>
                  <a:pt x="2770736" y="857600"/>
                  <a:pt x="2827606" y="840479"/>
                  <a:pt x="2827606" y="840479"/>
                </a:cubicBezTo>
                <a:cubicBezTo>
                  <a:pt x="2907780" y="760305"/>
                  <a:pt x="2826893" y="826717"/>
                  <a:pt x="2926080" y="784208"/>
                </a:cubicBezTo>
                <a:cubicBezTo>
                  <a:pt x="2941620" y="777548"/>
                  <a:pt x="2953504" y="764284"/>
                  <a:pt x="2968283" y="756073"/>
                </a:cubicBezTo>
                <a:cubicBezTo>
                  <a:pt x="2995781" y="740796"/>
                  <a:pt x="3025191" y="729146"/>
                  <a:pt x="3052689" y="713869"/>
                </a:cubicBezTo>
                <a:cubicBezTo>
                  <a:pt x="3134498" y="668419"/>
                  <a:pt x="3054937" y="699053"/>
                  <a:pt x="3137095" y="671666"/>
                </a:cubicBezTo>
                <a:cubicBezTo>
                  <a:pt x="3151163" y="657598"/>
                  <a:pt x="3162745" y="640498"/>
                  <a:pt x="3179298" y="629463"/>
                </a:cubicBezTo>
                <a:cubicBezTo>
                  <a:pt x="3191636" y="621238"/>
                  <a:pt x="3207871" y="621237"/>
                  <a:pt x="3221501" y="615396"/>
                </a:cubicBezTo>
                <a:cubicBezTo>
                  <a:pt x="3240776" y="607135"/>
                  <a:pt x="3259989" y="598375"/>
                  <a:pt x="3277772" y="587260"/>
                </a:cubicBezTo>
                <a:cubicBezTo>
                  <a:pt x="3297654" y="574834"/>
                  <a:pt x="3314161" y="557483"/>
                  <a:pt x="3334043" y="545057"/>
                </a:cubicBezTo>
                <a:cubicBezTo>
                  <a:pt x="3373775" y="520225"/>
                  <a:pt x="3391493" y="516529"/>
                  <a:pt x="3432517" y="502854"/>
                </a:cubicBezTo>
                <a:cubicBezTo>
                  <a:pt x="3444726" y="466226"/>
                  <a:pt x="3476312" y="412178"/>
                  <a:pt x="3376246" y="474719"/>
                </a:cubicBezTo>
                <a:cubicBezTo>
                  <a:pt x="3319730" y="510042"/>
                  <a:pt x="3276954" y="564359"/>
                  <a:pt x="3221501" y="601328"/>
                </a:cubicBezTo>
                <a:cubicBezTo>
                  <a:pt x="3179298" y="629463"/>
                  <a:pt x="3137904" y="658852"/>
                  <a:pt x="3094892" y="685734"/>
                </a:cubicBezTo>
                <a:cubicBezTo>
                  <a:pt x="3062833" y="705771"/>
                  <a:pt x="3030233" y="725098"/>
                  <a:pt x="2996418" y="742005"/>
                </a:cubicBezTo>
                <a:cubicBezTo>
                  <a:pt x="2884535" y="797947"/>
                  <a:pt x="2900359" y="771505"/>
                  <a:pt x="2785403" y="840479"/>
                </a:cubicBezTo>
                <a:cubicBezTo>
                  <a:pt x="2750813" y="861233"/>
                  <a:pt x="2723256" y="893280"/>
                  <a:pt x="2686929" y="910817"/>
                </a:cubicBezTo>
                <a:cubicBezTo>
                  <a:pt x="2586552" y="959275"/>
                  <a:pt x="2477134" y="987579"/>
                  <a:pt x="2377440" y="1037426"/>
                </a:cubicBezTo>
                <a:cubicBezTo>
                  <a:pt x="2279015" y="1086639"/>
                  <a:pt x="2227430" y="1109180"/>
                  <a:pt x="2138289" y="1164036"/>
                </a:cubicBezTo>
                <a:cubicBezTo>
                  <a:pt x="2109491" y="1181758"/>
                  <a:pt x="2082879" y="1202909"/>
                  <a:pt x="2053883" y="1220306"/>
                </a:cubicBezTo>
                <a:cubicBezTo>
                  <a:pt x="2012484" y="1245145"/>
                  <a:pt x="1968673" y="1265806"/>
                  <a:pt x="1927274" y="1290645"/>
                </a:cubicBezTo>
                <a:cubicBezTo>
                  <a:pt x="1815846" y="1357502"/>
                  <a:pt x="1867268" y="1341749"/>
                  <a:pt x="1744394" y="1403186"/>
                </a:cubicBezTo>
                <a:cubicBezTo>
                  <a:pt x="1658095" y="1446335"/>
                  <a:pt x="1641670" y="1439499"/>
                  <a:pt x="1561514" y="1487593"/>
                </a:cubicBezTo>
                <a:cubicBezTo>
                  <a:pt x="1541409" y="1499656"/>
                  <a:pt x="1525125" y="1517370"/>
                  <a:pt x="1505243" y="1529796"/>
                </a:cubicBezTo>
                <a:cubicBezTo>
                  <a:pt x="1487460" y="1540910"/>
                  <a:pt x="1467180" y="1547527"/>
                  <a:pt x="1448972" y="1557931"/>
                </a:cubicBezTo>
                <a:cubicBezTo>
                  <a:pt x="1434292" y="1566319"/>
                  <a:pt x="1421449" y="1577678"/>
                  <a:pt x="1406769" y="1586066"/>
                </a:cubicBezTo>
                <a:cubicBezTo>
                  <a:pt x="1388561" y="1596471"/>
                  <a:pt x="1368281" y="1603087"/>
                  <a:pt x="1350498" y="1614202"/>
                </a:cubicBezTo>
                <a:cubicBezTo>
                  <a:pt x="1330616" y="1626628"/>
                  <a:pt x="1313306" y="1642777"/>
                  <a:pt x="1294227" y="1656405"/>
                </a:cubicBezTo>
                <a:cubicBezTo>
                  <a:pt x="1280469" y="1666232"/>
                  <a:pt x="1265782" y="1674713"/>
                  <a:pt x="1252024" y="1684540"/>
                </a:cubicBezTo>
                <a:cubicBezTo>
                  <a:pt x="1232945" y="1698168"/>
                  <a:pt x="1214962" y="1713298"/>
                  <a:pt x="1195754" y="1726743"/>
                </a:cubicBezTo>
                <a:cubicBezTo>
                  <a:pt x="950057" y="1898731"/>
                  <a:pt x="1252366" y="1684312"/>
                  <a:pt x="1041009" y="1825217"/>
                </a:cubicBezTo>
                <a:lnTo>
                  <a:pt x="956603" y="1881488"/>
                </a:lnTo>
                <a:cubicBezTo>
                  <a:pt x="942535" y="1890866"/>
                  <a:pt x="930440" y="1904276"/>
                  <a:pt x="914400" y="1909623"/>
                </a:cubicBezTo>
                <a:cubicBezTo>
                  <a:pt x="837024" y="1935415"/>
                  <a:pt x="906350" y="1908194"/>
                  <a:pt x="829994" y="1951826"/>
                </a:cubicBezTo>
                <a:cubicBezTo>
                  <a:pt x="811786" y="1962231"/>
                  <a:pt x="791172" y="1968329"/>
                  <a:pt x="773723" y="1979962"/>
                </a:cubicBezTo>
                <a:cubicBezTo>
                  <a:pt x="762687" y="1987319"/>
                  <a:pt x="756623" y="2000740"/>
                  <a:pt x="745587" y="2008097"/>
                </a:cubicBezTo>
                <a:cubicBezTo>
                  <a:pt x="685723" y="2048006"/>
                  <a:pt x="697471" y="2021205"/>
                  <a:pt x="647114" y="2064368"/>
                </a:cubicBezTo>
                <a:cubicBezTo>
                  <a:pt x="598655" y="2105904"/>
                  <a:pt x="600316" y="2122936"/>
                  <a:pt x="548640" y="2148774"/>
                </a:cubicBezTo>
                <a:cubicBezTo>
                  <a:pt x="535377" y="2155406"/>
                  <a:pt x="520505" y="2158153"/>
                  <a:pt x="506437" y="2162842"/>
                </a:cubicBezTo>
                <a:cubicBezTo>
                  <a:pt x="487680" y="2181599"/>
                  <a:pt x="473892" y="2207250"/>
                  <a:pt x="450166" y="2219113"/>
                </a:cubicBezTo>
                <a:cubicBezTo>
                  <a:pt x="431409" y="2228491"/>
                  <a:pt x="377118" y="2259831"/>
                  <a:pt x="393895" y="2247248"/>
                </a:cubicBezTo>
                <a:cubicBezTo>
                  <a:pt x="429285" y="2220705"/>
                  <a:pt x="475156" y="2208190"/>
                  <a:pt x="506437" y="2176909"/>
                </a:cubicBezTo>
                <a:cubicBezTo>
                  <a:pt x="583399" y="2099947"/>
                  <a:pt x="612037" y="2065333"/>
                  <a:pt x="745587" y="2008097"/>
                </a:cubicBezTo>
                <a:cubicBezTo>
                  <a:pt x="778412" y="1994029"/>
                  <a:pt x="812617" y="1982825"/>
                  <a:pt x="844061" y="1965894"/>
                </a:cubicBezTo>
                <a:cubicBezTo>
                  <a:pt x="873834" y="1949863"/>
                  <a:pt x="899108" y="1926400"/>
                  <a:pt x="928467" y="1909623"/>
                </a:cubicBezTo>
                <a:cubicBezTo>
                  <a:pt x="1137298" y="1790292"/>
                  <a:pt x="940516" y="1917668"/>
                  <a:pt x="1181686" y="1797082"/>
                </a:cubicBezTo>
                <a:cubicBezTo>
                  <a:pt x="1221254" y="1777298"/>
                  <a:pt x="1254659" y="1746527"/>
                  <a:pt x="1294227" y="1726743"/>
                </a:cubicBezTo>
                <a:cubicBezTo>
                  <a:pt x="1440613" y="1653550"/>
                  <a:pt x="1480303" y="1656263"/>
                  <a:pt x="1631852" y="1600134"/>
                </a:cubicBezTo>
                <a:cubicBezTo>
                  <a:pt x="1702893" y="1573823"/>
                  <a:pt x="1771225" y="1540355"/>
                  <a:pt x="1842867" y="1515728"/>
                </a:cubicBezTo>
                <a:cubicBezTo>
                  <a:pt x="1921447" y="1488716"/>
                  <a:pt x="2005436" y="1477634"/>
                  <a:pt x="2082018" y="1445389"/>
                </a:cubicBezTo>
                <a:cubicBezTo>
                  <a:pt x="2184472" y="1402251"/>
                  <a:pt x="2268922" y="1314761"/>
                  <a:pt x="2377440" y="1290645"/>
                </a:cubicBezTo>
                <a:cubicBezTo>
                  <a:pt x="2419643" y="1281266"/>
                  <a:pt x="2462784" y="1275404"/>
                  <a:pt x="2504049" y="1262509"/>
                </a:cubicBezTo>
                <a:cubicBezTo>
                  <a:pt x="2538136" y="1251857"/>
                  <a:pt x="2569085" y="1232845"/>
                  <a:pt x="2602523" y="1220306"/>
                </a:cubicBezTo>
                <a:cubicBezTo>
                  <a:pt x="2644176" y="1204686"/>
                  <a:pt x="2729132" y="1178103"/>
                  <a:pt x="2729132" y="1178103"/>
                </a:cubicBezTo>
                <a:cubicBezTo>
                  <a:pt x="2753290" y="1159985"/>
                  <a:pt x="2798805" y="1124223"/>
                  <a:pt x="2827606" y="1107765"/>
                </a:cubicBezTo>
                <a:cubicBezTo>
                  <a:pt x="2876283" y="1079949"/>
                  <a:pt x="2878730" y="1081345"/>
                  <a:pt x="2926080" y="1065562"/>
                </a:cubicBezTo>
                <a:cubicBezTo>
                  <a:pt x="2955063" y="1046239"/>
                  <a:pt x="3011955" y="1007344"/>
                  <a:pt x="3038621" y="995223"/>
                </a:cubicBezTo>
                <a:cubicBezTo>
                  <a:pt x="3065620" y="982951"/>
                  <a:pt x="3095155" y="977223"/>
                  <a:pt x="3123027" y="967088"/>
                </a:cubicBezTo>
                <a:cubicBezTo>
                  <a:pt x="3130059" y="964531"/>
                  <a:pt x="3214669" y="928685"/>
                  <a:pt x="3235569" y="924885"/>
                </a:cubicBezTo>
                <a:cubicBezTo>
                  <a:pt x="3272765" y="918122"/>
                  <a:pt x="3310597" y="915506"/>
                  <a:pt x="3348111" y="910817"/>
                </a:cubicBezTo>
                <a:cubicBezTo>
                  <a:pt x="3535127" y="770553"/>
                  <a:pt x="3321777" y="947249"/>
                  <a:pt x="3418449" y="826411"/>
                </a:cubicBezTo>
                <a:cubicBezTo>
                  <a:pt x="3429011" y="813209"/>
                  <a:pt x="3445766" y="806292"/>
                  <a:pt x="3460652" y="798276"/>
                </a:cubicBezTo>
                <a:cubicBezTo>
                  <a:pt x="3506813" y="773420"/>
                  <a:pt x="3556373" y="754911"/>
                  <a:pt x="3601329" y="727937"/>
                </a:cubicBezTo>
                <a:cubicBezTo>
                  <a:pt x="3720254" y="656582"/>
                  <a:pt x="3625370" y="716793"/>
                  <a:pt x="3727938" y="643531"/>
                </a:cubicBezTo>
                <a:cubicBezTo>
                  <a:pt x="3741696" y="633704"/>
                  <a:pt x="3786181" y="610049"/>
                  <a:pt x="3770141" y="615396"/>
                </a:cubicBezTo>
                <a:cubicBezTo>
                  <a:pt x="3702965" y="637789"/>
                  <a:pt x="3676474" y="669263"/>
                  <a:pt x="3615397" y="699802"/>
                </a:cubicBezTo>
                <a:cubicBezTo>
                  <a:pt x="3583455" y="715773"/>
                  <a:pt x="3547930" y="724287"/>
                  <a:pt x="3516923" y="742005"/>
                </a:cubicBezTo>
                <a:cubicBezTo>
                  <a:pt x="3481900" y="762018"/>
                  <a:pt x="3454840" y="794939"/>
                  <a:pt x="3418449" y="812343"/>
                </a:cubicBezTo>
                <a:cubicBezTo>
                  <a:pt x="3346161" y="846915"/>
                  <a:pt x="3266589" y="864205"/>
                  <a:pt x="3193366" y="896749"/>
                </a:cubicBezTo>
                <a:cubicBezTo>
                  <a:pt x="3151163" y="915506"/>
                  <a:pt x="3108065" y="932366"/>
                  <a:pt x="3066757" y="953020"/>
                </a:cubicBezTo>
                <a:cubicBezTo>
                  <a:pt x="2905068" y="1033865"/>
                  <a:pt x="3031069" y="991908"/>
                  <a:pt x="2841674" y="1065562"/>
                </a:cubicBezTo>
                <a:cubicBezTo>
                  <a:pt x="2800213" y="1081686"/>
                  <a:pt x="2756199" y="1090827"/>
                  <a:pt x="2715064" y="1107765"/>
                </a:cubicBezTo>
                <a:cubicBezTo>
                  <a:pt x="2676281" y="1123734"/>
                  <a:pt x="2640604" y="1146460"/>
                  <a:pt x="2602523" y="1164036"/>
                </a:cubicBezTo>
                <a:cubicBezTo>
                  <a:pt x="2518657" y="1202743"/>
                  <a:pt x="2435790" y="1244145"/>
                  <a:pt x="2349304" y="1276577"/>
                </a:cubicBezTo>
                <a:cubicBezTo>
                  <a:pt x="2311790" y="1290645"/>
                  <a:pt x="2272598" y="1300862"/>
                  <a:pt x="2236763" y="1318780"/>
                </a:cubicBezTo>
                <a:cubicBezTo>
                  <a:pt x="2206518" y="1333902"/>
                  <a:pt x="2182193" y="1359138"/>
                  <a:pt x="2152357" y="1375051"/>
                </a:cubicBezTo>
                <a:cubicBezTo>
                  <a:pt x="2111607" y="1396785"/>
                  <a:pt x="2066497" y="1409588"/>
                  <a:pt x="2025747" y="1431322"/>
                </a:cubicBezTo>
                <a:cubicBezTo>
                  <a:pt x="1995911" y="1447235"/>
                  <a:pt x="1971586" y="1472471"/>
                  <a:pt x="1941341" y="1487593"/>
                </a:cubicBezTo>
                <a:cubicBezTo>
                  <a:pt x="1905506" y="1505511"/>
                  <a:pt x="1864635" y="1511879"/>
                  <a:pt x="1828800" y="1529796"/>
                </a:cubicBezTo>
                <a:cubicBezTo>
                  <a:pt x="1807829" y="1540281"/>
                  <a:pt x="1792037" y="1558993"/>
                  <a:pt x="1772529" y="1571999"/>
                </a:cubicBezTo>
                <a:cubicBezTo>
                  <a:pt x="1602492" y="1685357"/>
                  <a:pt x="1633589" y="1662570"/>
                  <a:pt x="1448972" y="1754879"/>
                </a:cubicBezTo>
                <a:cubicBezTo>
                  <a:pt x="1420837" y="1768947"/>
                  <a:pt x="1394408" y="1787135"/>
                  <a:pt x="1364566" y="1797082"/>
                </a:cubicBezTo>
                <a:cubicBezTo>
                  <a:pt x="1307924" y="1815963"/>
                  <a:pt x="1263657" y="1828882"/>
                  <a:pt x="1209821" y="1853353"/>
                </a:cubicBezTo>
                <a:cubicBezTo>
                  <a:pt x="1181184" y="1866370"/>
                  <a:pt x="1153976" y="1882374"/>
                  <a:pt x="1125415" y="1895556"/>
                </a:cubicBezTo>
                <a:cubicBezTo>
                  <a:pt x="1092990" y="1910521"/>
                  <a:pt x="1058883" y="1921788"/>
                  <a:pt x="1026941" y="1937759"/>
                </a:cubicBezTo>
                <a:cubicBezTo>
                  <a:pt x="1011819" y="1945320"/>
                  <a:pt x="999860" y="1958333"/>
                  <a:pt x="984738" y="1965894"/>
                </a:cubicBezTo>
                <a:cubicBezTo>
                  <a:pt x="971475" y="1972526"/>
                  <a:pt x="955553" y="1972861"/>
                  <a:pt x="942535" y="1979962"/>
                </a:cubicBezTo>
                <a:cubicBezTo>
                  <a:pt x="893993" y="2006440"/>
                  <a:pt x="795964" y="2072987"/>
                  <a:pt x="745587" y="2106571"/>
                </a:cubicBezTo>
                <a:cubicBezTo>
                  <a:pt x="731519" y="2115949"/>
                  <a:pt x="715339" y="2122751"/>
                  <a:pt x="703384" y="2134706"/>
                </a:cubicBezTo>
                <a:cubicBezTo>
                  <a:pt x="694006" y="2144085"/>
                  <a:pt x="685860" y="2154884"/>
                  <a:pt x="675249" y="2162842"/>
                </a:cubicBezTo>
                <a:cubicBezTo>
                  <a:pt x="648198" y="2183131"/>
                  <a:pt x="614754" y="2195203"/>
                  <a:pt x="590843" y="2219113"/>
                </a:cubicBezTo>
                <a:cubicBezTo>
                  <a:pt x="437738" y="2372216"/>
                  <a:pt x="593128" y="2231656"/>
                  <a:pt x="464234" y="2317586"/>
                </a:cubicBezTo>
                <a:cubicBezTo>
                  <a:pt x="453198" y="2324943"/>
                  <a:pt x="446455" y="2337436"/>
                  <a:pt x="436098" y="2345722"/>
                </a:cubicBezTo>
                <a:cubicBezTo>
                  <a:pt x="422896" y="2356284"/>
                  <a:pt x="381939" y="2361902"/>
                  <a:pt x="393895" y="2373857"/>
                </a:cubicBezTo>
                <a:cubicBezTo>
                  <a:pt x="407567" y="2387528"/>
                  <a:pt x="431824" y="2365903"/>
                  <a:pt x="450166" y="2359789"/>
                </a:cubicBezTo>
                <a:cubicBezTo>
                  <a:pt x="665157" y="2288125"/>
                  <a:pt x="461346" y="2354199"/>
                  <a:pt x="675249" y="2247248"/>
                </a:cubicBezTo>
                <a:cubicBezTo>
                  <a:pt x="720422" y="2224662"/>
                  <a:pt x="770228" y="2212482"/>
                  <a:pt x="815926" y="2190977"/>
                </a:cubicBezTo>
                <a:cubicBezTo>
                  <a:pt x="929775" y="2137401"/>
                  <a:pt x="1037405" y="2070560"/>
                  <a:pt x="1153551" y="2022165"/>
                </a:cubicBezTo>
                <a:lnTo>
                  <a:pt x="1322363" y="1951826"/>
                </a:lnTo>
                <a:cubicBezTo>
                  <a:pt x="1359562" y="1936946"/>
                  <a:pt x="1399069" y="1927540"/>
                  <a:pt x="1434904" y="1909623"/>
                </a:cubicBezTo>
                <a:cubicBezTo>
                  <a:pt x="1597112" y="1828520"/>
                  <a:pt x="1440349" y="1866514"/>
                  <a:pt x="1603717" y="1839285"/>
                </a:cubicBezTo>
                <a:cubicBezTo>
                  <a:pt x="1784259" y="1730959"/>
                  <a:pt x="1556166" y="1860899"/>
                  <a:pt x="1758461" y="1768946"/>
                </a:cubicBezTo>
                <a:cubicBezTo>
                  <a:pt x="1783353" y="1757631"/>
                  <a:pt x="1804089" y="1738448"/>
                  <a:pt x="1828800" y="1726743"/>
                </a:cubicBezTo>
                <a:cubicBezTo>
                  <a:pt x="1893349" y="1696167"/>
                  <a:pt x="1965179" y="1680191"/>
                  <a:pt x="2025747" y="1642337"/>
                </a:cubicBezTo>
                <a:cubicBezTo>
                  <a:pt x="2267068" y="1491513"/>
                  <a:pt x="2018116" y="1639120"/>
                  <a:pt x="2236763" y="1529796"/>
                </a:cubicBezTo>
                <a:cubicBezTo>
                  <a:pt x="2347495" y="1474430"/>
                  <a:pt x="2347548" y="1453106"/>
                  <a:pt x="2475914" y="1403186"/>
                </a:cubicBezTo>
                <a:cubicBezTo>
                  <a:pt x="2511953" y="1389171"/>
                  <a:pt x="2550941" y="1384429"/>
                  <a:pt x="2588455" y="1375051"/>
                </a:cubicBezTo>
                <a:cubicBezTo>
                  <a:pt x="2786426" y="1276065"/>
                  <a:pt x="2538684" y="1394963"/>
                  <a:pt x="2799471" y="1290645"/>
                </a:cubicBezTo>
                <a:cubicBezTo>
                  <a:pt x="2887760" y="1255328"/>
                  <a:pt x="2845311" y="1268633"/>
                  <a:pt x="2926080" y="1248442"/>
                </a:cubicBezTo>
                <a:cubicBezTo>
                  <a:pt x="2970337" y="1215249"/>
                  <a:pt x="2987131" y="1197412"/>
                  <a:pt x="3038621" y="1178103"/>
                </a:cubicBezTo>
                <a:cubicBezTo>
                  <a:pt x="3056724" y="1171314"/>
                  <a:pt x="3076302" y="1169347"/>
                  <a:pt x="3094892" y="1164036"/>
                </a:cubicBezTo>
                <a:cubicBezTo>
                  <a:pt x="3109150" y="1159962"/>
                  <a:pt x="3123027" y="1154657"/>
                  <a:pt x="3137095" y="1149968"/>
                </a:cubicBezTo>
                <a:cubicBezTo>
                  <a:pt x="3151163" y="1135900"/>
                  <a:pt x="3162025" y="1117636"/>
                  <a:pt x="3179298" y="1107765"/>
                </a:cubicBezTo>
                <a:cubicBezTo>
                  <a:pt x="3196085" y="1098172"/>
                  <a:pt x="3216979" y="1099009"/>
                  <a:pt x="3235569" y="1093697"/>
                </a:cubicBezTo>
                <a:cubicBezTo>
                  <a:pt x="3249827" y="1089623"/>
                  <a:pt x="3263704" y="1084318"/>
                  <a:pt x="3277772" y="1079629"/>
                </a:cubicBezTo>
                <a:cubicBezTo>
                  <a:pt x="3296529" y="1065561"/>
                  <a:pt x="3314161" y="1049852"/>
                  <a:pt x="3334043" y="1037426"/>
                </a:cubicBezTo>
                <a:cubicBezTo>
                  <a:pt x="3351826" y="1026312"/>
                  <a:pt x="3373249" y="1021480"/>
                  <a:pt x="3390314" y="1009291"/>
                </a:cubicBezTo>
                <a:cubicBezTo>
                  <a:pt x="3406503" y="997728"/>
                  <a:pt x="3417233" y="979824"/>
                  <a:pt x="3432517" y="967088"/>
                </a:cubicBezTo>
                <a:cubicBezTo>
                  <a:pt x="3492991" y="916693"/>
                  <a:pt x="3453477" y="956609"/>
                  <a:pt x="3516923" y="924885"/>
                </a:cubicBezTo>
                <a:cubicBezTo>
                  <a:pt x="3625997" y="870347"/>
                  <a:pt x="3495258" y="918037"/>
                  <a:pt x="3601329" y="882682"/>
                </a:cubicBezTo>
                <a:cubicBezTo>
                  <a:pt x="3610707" y="868614"/>
                  <a:pt x="3621903" y="855601"/>
                  <a:pt x="3629464" y="840479"/>
                </a:cubicBezTo>
                <a:cubicBezTo>
                  <a:pt x="3636096" y="827216"/>
                  <a:pt x="3635903" y="810992"/>
                  <a:pt x="3643532" y="798276"/>
                </a:cubicBezTo>
                <a:cubicBezTo>
                  <a:pt x="3650356" y="786903"/>
                  <a:pt x="3677599" y="758277"/>
                  <a:pt x="3671667" y="770140"/>
                </a:cubicBezTo>
                <a:cubicBezTo>
                  <a:pt x="3661181" y="791111"/>
                  <a:pt x="3644311" y="808265"/>
                  <a:pt x="3629464" y="826411"/>
                </a:cubicBezTo>
                <a:cubicBezTo>
                  <a:pt x="3510322" y="972030"/>
                  <a:pt x="3583056" y="890774"/>
                  <a:pt x="3418449" y="1009291"/>
                </a:cubicBezTo>
                <a:cubicBezTo>
                  <a:pt x="3264229" y="1120329"/>
                  <a:pt x="3089786" y="1266206"/>
                  <a:pt x="2926080" y="1360983"/>
                </a:cubicBezTo>
                <a:cubicBezTo>
                  <a:pt x="2836985" y="1412565"/>
                  <a:pt x="2752871" y="1473916"/>
                  <a:pt x="2658794" y="1515728"/>
                </a:cubicBezTo>
                <a:cubicBezTo>
                  <a:pt x="2616591" y="1534485"/>
                  <a:pt x="2572437" y="1549357"/>
                  <a:pt x="2532184" y="1571999"/>
                </a:cubicBezTo>
                <a:cubicBezTo>
                  <a:pt x="2413494" y="1638762"/>
                  <a:pt x="2373676" y="1725808"/>
                  <a:pt x="2222695" y="1768946"/>
                </a:cubicBezTo>
                <a:cubicBezTo>
                  <a:pt x="2062439" y="1814734"/>
                  <a:pt x="2181114" y="1774284"/>
                  <a:pt x="2011680" y="1853353"/>
                </a:cubicBezTo>
                <a:cubicBezTo>
                  <a:pt x="1898897" y="1905985"/>
                  <a:pt x="1932285" y="1881313"/>
                  <a:pt x="1828800" y="1937759"/>
                </a:cubicBezTo>
                <a:cubicBezTo>
                  <a:pt x="1804796" y="1950852"/>
                  <a:pt x="1783447" y="1968857"/>
                  <a:pt x="1758461" y="1979962"/>
                </a:cubicBezTo>
                <a:cubicBezTo>
                  <a:pt x="1610198" y="2045856"/>
                  <a:pt x="1808299" y="1927155"/>
                  <a:pt x="1631852" y="2022165"/>
                </a:cubicBezTo>
                <a:cubicBezTo>
                  <a:pt x="1592902" y="2043138"/>
                  <a:pt x="1558878" y="2072719"/>
                  <a:pt x="1519311" y="2092503"/>
                </a:cubicBezTo>
                <a:cubicBezTo>
                  <a:pt x="1500554" y="2101882"/>
                  <a:pt x="1480105" y="2108450"/>
                  <a:pt x="1463040" y="2120639"/>
                </a:cubicBezTo>
                <a:cubicBezTo>
                  <a:pt x="1372783" y="2185108"/>
                  <a:pt x="1473552" y="2149664"/>
                  <a:pt x="1364566" y="2176909"/>
                </a:cubicBezTo>
                <a:cubicBezTo>
                  <a:pt x="1355188" y="2186288"/>
                  <a:pt x="1347224" y="2197336"/>
                  <a:pt x="1336431" y="2205045"/>
                </a:cubicBezTo>
                <a:cubicBezTo>
                  <a:pt x="1263834" y="2256900"/>
                  <a:pt x="1262114" y="2242535"/>
                  <a:pt x="1181686" y="2289451"/>
                </a:cubicBezTo>
                <a:cubicBezTo>
                  <a:pt x="1052695" y="2364696"/>
                  <a:pt x="1143500" y="2330316"/>
                  <a:pt x="1055077" y="2359789"/>
                </a:cubicBezTo>
                <a:cubicBezTo>
                  <a:pt x="991955" y="2422911"/>
                  <a:pt x="1066915" y="2356339"/>
                  <a:pt x="984738" y="2401993"/>
                </a:cubicBezTo>
                <a:cubicBezTo>
                  <a:pt x="955179" y="2418415"/>
                  <a:pt x="928467" y="2439506"/>
                  <a:pt x="900332" y="2458263"/>
                </a:cubicBezTo>
                <a:cubicBezTo>
                  <a:pt x="889296" y="2465620"/>
                  <a:pt x="883233" y="2479042"/>
                  <a:pt x="872197" y="2486399"/>
                </a:cubicBezTo>
                <a:cubicBezTo>
                  <a:pt x="750381" y="2567610"/>
                  <a:pt x="882538" y="2454333"/>
                  <a:pt x="759655" y="2556737"/>
                </a:cubicBezTo>
                <a:cubicBezTo>
                  <a:pt x="656464" y="2642730"/>
                  <a:pt x="838611" y="2510908"/>
                  <a:pt x="675249" y="2613008"/>
                </a:cubicBezTo>
                <a:cubicBezTo>
                  <a:pt x="655367" y="2625434"/>
                  <a:pt x="597025" y="2663443"/>
                  <a:pt x="618978" y="2655211"/>
                </a:cubicBezTo>
                <a:cubicBezTo>
                  <a:pt x="880304" y="2557214"/>
                  <a:pt x="712733" y="2573165"/>
                  <a:pt x="998806" y="2430128"/>
                </a:cubicBezTo>
                <a:cubicBezTo>
                  <a:pt x="1045698" y="2406682"/>
                  <a:pt x="1093457" y="2384894"/>
                  <a:pt x="1139483" y="2359789"/>
                </a:cubicBezTo>
                <a:cubicBezTo>
                  <a:pt x="1196673" y="2328594"/>
                  <a:pt x="1250028" y="2290450"/>
                  <a:pt x="1308295" y="2261316"/>
                </a:cubicBezTo>
                <a:cubicBezTo>
                  <a:pt x="1372179" y="2229374"/>
                  <a:pt x="1440519" y="2207113"/>
                  <a:pt x="1505243" y="2176909"/>
                </a:cubicBezTo>
                <a:cubicBezTo>
                  <a:pt x="2041390" y="1926707"/>
                  <a:pt x="1371826" y="2212814"/>
                  <a:pt x="2039815" y="1937759"/>
                </a:cubicBezTo>
                <a:cubicBezTo>
                  <a:pt x="2096183" y="1914548"/>
                  <a:pt x="2150238" y="1884937"/>
                  <a:pt x="2208627" y="1867420"/>
                </a:cubicBezTo>
                <a:cubicBezTo>
                  <a:pt x="2255519" y="1853352"/>
                  <a:pt x="2303021" y="1841177"/>
                  <a:pt x="2349304" y="1825217"/>
                </a:cubicBezTo>
                <a:cubicBezTo>
                  <a:pt x="2439067" y="1794264"/>
                  <a:pt x="2525645" y="1754027"/>
                  <a:pt x="2616591" y="1726743"/>
                </a:cubicBezTo>
                <a:cubicBezTo>
                  <a:pt x="2663483" y="1712675"/>
                  <a:pt x="2711329" y="1701465"/>
                  <a:pt x="2757267" y="1684540"/>
                </a:cubicBezTo>
                <a:cubicBezTo>
                  <a:pt x="3016301" y="1589106"/>
                  <a:pt x="2762828" y="1675009"/>
                  <a:pt x="2982351" y="1557931"/>
                </a:cubicBezTo>
                <a:cubicBezTo>
                  <a:pt x="3017702" y="1539077"/>
                  <a:pt x="3058471" y="1532421"/>
                  <a:pt x="3094892" y="1515728"/>
                </a:cubicBezTo>
                <a:cubicBezTo>
                  <a:pt x="3520125" y="1320829"/>
                  <a:pt x="3181689" y="1476819"/>
                  <a:pt x="3404381" y="1346916"/>
                </a:cubicBezTo>
                <a:cubicBezTo>
                  <a:pt x="3431552" y="1331066"/>
                  <a:pt x="3461289" y="1319990"/>
                  <a:pt x="3488787" y="1304713"/>
                </a:cubicBezTo>
                <a:cubicBezTo>
                  <a:pt x="3526540" y="1283739"/>
                  <a:pt x="3550689" y="1258756"/>
                  <a:pt x="3587261" y="1234374"/>
                </a:cubicBezTo>
                <a:cubicBezTo>
                  <a:pt x="3610012" y="1219207"/>
                  <a:pt x="3633144" y="1204399"/>
                  <a:pt x="3657600" y="1192171"/>
                </a:cubicBezTo>
                <a:cubicBezTo>
                  <a:pt x="3778194" y="1131875"/>
                  <a:pt x="3679786" y="1195570"/>
                  <a:pt x="3784209" y="1135900"/>
                </a:cubicBezTo>
                <a:cubicBezTo>
                  <a:pt x="3798889" y="1127512"/>
                  <a:pt x="3810962" y="1114632"/>
                  <a:pt x="3826412" y="1107765"/>
                </a:cubicBezTo>
                <a:cubicBezTo>
                  <a:pt x="3853513" y="1095720"/>
                  <a:pt x="3910818" y="1079629"/>
                  <a:pt x="3910818" y="1079629"/>
                </a:cubicBezTo>
                <a:cubicBezTo>
                  <a:pt x="3934264" y="1056183"/>
                  <a:pt x="3953568" y="1027684"/>
                  <a:pt x="3981157" y="1009291"/>
                </a:cubicBezTo>
                <a:cubicBezTo>
                  <a:pt x="3995225" y="999913"/>
                  <a:pt x="4023360" y="998063"/>
                  <a:pt x="4023360" y="981156"/>
                </a:cubicBezTo>
                <a:cubicBezTo>
                  <a:pt x="4023360" y="966327"/>
                  <a:pt x="3994787" y="989382"/>
                  <a:pt x="3981157" y="995223"/>
                </a:cubicBezTo>
                <a:cubicBezTo>
                  <a:pt x="3961882" y="1003484"/>
                  <a:pt x="3941951" y="1011170"/>
                  <a:pt x="3924886" y="1023359"/>
                </a:cubicBezTo>
                <a:cubicBezTo>
                  <a:pt x="3908697" y="1034923"/>
                  <a:pt x="3899743" y="1055326"/>
                  <a:pt x="3882683" y="1065562"/>
                </a:cubicBezTo>
                <a:cubicBezTo>
                  <a:pt x="3828736" y="1097930"/>
                  <a:pt x="3764201" y="1112221"/>
                  <a:pt x="3713871" y="1149968"/>
                </a:cubicBezTo>
                <a:cubicBezTo>
                  <a:pt x="3676357" y="1178103"/>
                  <a:pt x="3641539" y="1210248"/>
                  <a:pt x="3601329" y="1234374"/>
                </a:cubicBezTo>
                <a:cubicBezTo>
                  <a:pt x="3570706" y="1252748"/>
                  <a:pt x="3534797" y="1260606"/>
                  <a:pt x="3502855" y="1276577"/>
                </a:cubicBezTo>
                <a:cubicBezTo>
                  <a:pt x="3478399" y="1288805"/>
                  <a:pt x="3456682" y="1305987"/>
                  <a:pt x="3432517" y="1318780"/>
                </a:cubicBezTo>
                <a:cubicBezTo>
                  <a:pt x="3376915" y="1348216"/>
                  <a:pt x="3317651" y="1370818"/>
                  <a:pt x="3263704" y="1403186"/>
                </a:cubicBezTo>
                <a:cubicBezTo>
                  <a:pt x="3240258" y="1417254"/>
                  <a:pt x="3216116" y="1430222"/>
                  <a:pt x="3193366" y="1445389"/>
                </a:cubicBezTo>
                <a:cubicBezTo>
                  <a:pt x="3173857" y="1458395"/>
                  <a:pt x="3157452" y="1475960"/>
                  <a:pt x="3137095" y="1487593"/>
                </a:cubicBezTo>
                <a:cubicBezTo>
                  <a:pt x="3124220" y="1494950"/>
                  <a:pt x="3108960" y="1496971"/>
                  <a:pt x="3094892" y="1501660"/>
                </a:cubicBezTo>
                <a:cubicBezTo>
                  <a:pt x="3049441" y="1547111"/>
                  <a:pt x="3035625" y="1566232"/>
                  <a:pt x="2982351" y="1600134"/>
                </a:cubicBezTo>
                <a:cubicBezTo>
                  <a:pt x="2950456" y="1620431"/>
                  <a:pt x="2915772" y="1636108"/>
                  <a:pt x="2883877" y="1656405"/>
                </a:cubicBezTo>
                <a:cubicBezTo>
                  <a:pt x="2864096" y="1668993"/>
                  <a:pt x="2848189" y="1687381"/>
                  <a:pt x="2827606" y="1698608"/>
                </a:cubicBezTo>
                <a:cubicBezTo>
                  <a:pt x="2796254" y="1715709"/>
                  <a:pt x="2760576" y="1723880"/>
                  <a:pt x="2729132" y="1740811"/>
                </a:cubicBezTo>
                <a:cubicBezTo>
                  <a:pt x="2699359" y="1756842"/>
                  <a:pt x="2672428" y="1777691"/>
                  <a:pt x="2644726" y="1797082"/>
                </a:cubicBezTo>
                <a:cubicBezTo>
                  <a:pt x="2625518" y="1810528"/>
                  <a:pt x="2609426" y="1828800"/>
                  <a:pt x="2588455" y="1839285"/>
                </a:cubicBezTo>
                <a:cubicBezTo>
                  <a:pt x="2552620" y="1857202"/>
                  <a:pt x="2512739" y="1865706"/>
                  <a:pt x="2475914" y="1881488"/>
                </a:cubicBezTo>
                <a:cubicBezTo>
                  <a:pt x="2447001" y="1893879"/>
                  <a:pt x="2419204" y="1908777"/>
                  <a:pt x="2391507" y="1923691"/>
                </a:cubicBezTo>
                <a:cubicBezTo>
                  <a:pt x="2358220" y="1941615"/>
                  <a:pt x="2326321" y="1962038"/>
                  <a:pt x="2293034" y="1979962"/>
                </a:cubicBezTo>
                <a:cubicBezTo>
                  <a:pt x="2265337" y="1994876"/>
                  <a:pt x="2236044" y="2006743"/>
                  <a:pt x="2208627" y="2022165"/>
                </a:cubicBezTo>
                <a:cubicBezTo>
                  <a:pt x="2160965" y="2048975"/>
                  <a:pt x="2116863" y="2082115"/>
                  <a:pt x="2067951" y="2106571"/>
                </a:cubicBezTo>
                <a:cubicBezTo>
                  <a:pt x="2049194" y="2115949"/>
                  <a:pt x="2030843" y="2126189"/>
                  <a:pt x="2011680" y="2134706"/>
                </a:cubicBezTo>
                <a:cubicBezTo>
                  <a:pt x="1988604" y="2144962"/>
                  <a:pt x="1963416" y="2150578"/>
                  <a:pt x="1941341" y="2162842"/>
                </a:cubicBezTo>
                <a:cubicBezTo>
                  <a:pt x="1823952" y="2228059"/>
                  <a:pt x="1945463" y="2189947"/>
                  <a:pt x="1828800" y="2219113"/>
                </a:cubicBezTo>
                <a:cubicBezTo>
                  <a:pt x="1814732" y="2228491"/>
                  <a:pt x="1800355" y="2237421"/>
                  <a:pt x="1786597" y="2247248"/>
                </a:cubicBezTo>
                <a:cubicBezTo>
                  <a:pt x="1767518" y="2260876"/>
                  <a:pt x="1750822" y="2278065"/>
                  <a:pt x="1730326" y="2289451"/>
                </a:cubicBezTo>
                <a:cubicBezTo>
                  <a:pt x="1651310" y="2333348"/>
                  <a:pt x="1680954" y="2303578"/>
                  <a:pt x="1617784" y="2331654"/>
                </a:cubicBezTo>
                <a:cubicBezTo>
                  <a:pt x="1589039" y="2344430"/>
                  <a:pt x="1561513" y="2359789"/>
                  <a:pt x="1533378" y="2373857"/>
                </a:cubicBezTo>
                <a:cubicBezTo>
                  <a:pt x="1524000" y="2383236"/>
                  <a:pt x="1516036" y="2394284"/>
                  <a:pt x="1505243" y="2401993"/>
                </a:cubicBezTo>
                <a:cubicBezTo>
                  <a:pt x="1447106" y="2443520"/>
                  <a:pt x="1447331" y="2440054"/>
                  <a:pt x="1392701" y="2458263"/>
                </a:cubicBezTo>
                <a:cubicBezTo>
                  <a:pt x="1373944" y="2472331"/>
                  <a:pt x="1356313" y="2488040"/>
                  <a:pt x="1336431" y="2500466"/>
                </a:cubicBezTo>
                <a:cubicBezTo>
                  <a:pt x="1270419" y="2541724"/>
                  <a:pt x="1293271" y="2512486"/>
                  <a:pt x="1237957" y="2556737"/>
                </a:cubicBezTo>
                <a:cubicBezTo>
                  <a:pt x="1227600" y="2565023"/>
                  <a:pt x="1220857" y="2577516"/>
                  <a:pt x="1209821" y="2584873"/>
                </a:cubicBezTo>
                <a:cubicBezTo>
                  <a:pt x="1192372" y="2596505"/>
                  <a:pt x="1171759" y="2602604"/>
                  <a:pt x="1153551" y="2613008"/>
                </a:cubicBezTo>
                <a:cubicBezTo>
                  <a:pt x="1138871" y="2621396"/>
                  <a:pt x="1126470" y="2633582"/>
                  <a:pt x="1111347" y="2641143"/>
                </a:cubicBezTo>
                <a:cubicBezTo>
                  <a:pt x="1047904" y="2672864"/>
                  <a:pt x="1087411" y="2632954"/>
                  <a:pt x="1026941" y="2683346"/>
                </a:cubicBezTo>
                <a:cubicBezTo>
                  <a:pt x="1011657" y="2696082"/>
                  <a:pt x="1000927" y="2713985"/>
                  <a:pt x="984738" y="2725549"/>
                </a:cubicBezTo>
                <a:cubicBezTo>
                  <a:pt x="916435" y="2774337"/>
                  <a:pt x="947491" y="2737139"/>
                  <a:pt x="886264" y="2767753"/>
                </a:cubicBezTo>
                <a:cubicBezTo>
                  <a:pt x="871142" y="2775314"/>
                  <a:pt x="860968" y="2795888"/>
                  <a:pt x="844061" y="2795888"/>
                </a:cubicBezTo>
                <a:cubicBezTo>
                  <a:pt x="830798" y="2795888"/>
                  <a:pt x="860824" y="2774577"/>
                  <a:pt x="872197" y="2767753"/>
                </a:cubicBezTo>
                <a:cubicBezTo>
                  <a:pt x="884913" y="2760124"/>
                  <a:pt x="901437" y="2760886"/>
                  <a:pt x="914400" y="2753685"/>
                </a:cubicBezTo>
                <a:cubicBezTo>
                  <a:pt x="1134225" y="2631559"/>
                  <a:pt x="869599" y="2751437"/>
                  <a:pt x="1083212" y="2669279"/>
                </a:cubicBezTo>
                <a:cubicBezTo>
                  <a:pt x="1379274" y="2555410"/>
                  <a:pt x="1001170" y="2695258"/>
                  <a:pt x="1266092" y="2584873"/>
                </a:cubicBezTo>
                <a:cubicBezTo>
                  <a:pt x="1293468" y="2573466"/>
                  <a:pt x="1323499" y="2569009"/>
                  <a:pt x="1350498" y="2556737"/>
                </a:cubicBezTo>
                <a:cubicBezTo>
                  <a:pt x="1375390" y="2545422"/>
                  <a:pt x="1395140" y="2523878"/>
                  <a:pt x="1420837" y="2514534"/>
                </a:cubicBezTo>
                <a:cubicBezTo>
                  <a:pt x="1447643" y="2504786"/>
                  <a:pt x="1477571" y="2507384"/>
                  <a:pt x="1505243" y="2500466"/>
                </a:cubicBezTo>
                <a:cubicBezTo>
                  <a:pt x="1534015" y="2493273"/>
                  <a:pt x="1561303" y="2481053"/>
                  <a:pt x="1589649" y="2472331"/>
                </a:cubicBezTo>
                <a:cubicBezTo>
                  <a:pt x="1622278" y="2462292"/>
                  <a:pt x="1655298" y="2453574"/>
                  <a:pt x="1688123" y="2444196"/>
                </a:cubicBezTo>
                <a:cubicBezTo>
                  <a:pt x="1716258" y="2425439"/>
                  <a:pt x="1741745" y="2401918"/>
                  <a:pt x="1772529" y="2387925"/>
                </a:cubicBezTo>
                <a:cubicBezTo>
                  <a:pt x="1794296" y="2378031"/>
                  <a:pt x="1819526" y="2379044"/>
                  <a:pt x="1842867" y="2373857"/>
                </a:cubicBezTo>
                <a:cubicBezTo>
                  <a:pt x="1861741" y="2369663"/>
                  <a:pt x="1880381" y="2364478"/>
                  <a:pt x="1899138" y="2359789"/>
                </a:cubicBezTo>
                <a:cubicBezTo>
                  <a:pt x="1953713" y="2323406"/>
                  <a:pt x="1938547" y="2329331"/>
                  <a:pt x="2011680" y="2303519"/>
                </a:cubicBezTo>
                <a:cubicBezTo>
                  <a:pt x="2067613" y="2283778"/>
                  <a:pt x="2121774" y="2255637"/>
                  <a:pt x="2180492" y="2247248"/>
                </a:cubicBezTo>
                <a:cubicBezTo>
                  <a:pt x="2213317" y="2242559"/>
                  <a:pt x="2246343" y="2239111"/>
                  <a:pt x="2278966" y="2233180"/>
                </a:cubicBezTo>
                <a:cubicBezTo>
                  <a:pt x="2344895" y="2221193"/>
                  <a:pt x="2346215" y="2211003"/>
                  <a:pt x="2419643" y="2190977"/>
                </a:cubicBezTo>
                <a:cubicBezTo>
                  <a:pt x="2442711" y="2184686"/>
                  <a:pt x="2466913" y="2183200"/>
                  <a:pt x="2489981" y="2176909"/>
                </a:cubicBezTo>
                <a:cubicBezTo>
                  <a:pt x="2518593" y="2169106"/>
                  <a:pt x="2546851" y="2159788"/>
                  <a:pt x="2574387" y="2148774"/>
                </a:cubicBezTo>
                <a:cubicBezTo>
                  <a:pt x="2657513" y="2115524"/>
                  <a:pt x="2606048" y="2120988"/>
                  <a:pt x="2700997" y="2092503"/>
                </a:cubicBezTo>
                <a:cubicBezTo>
                  <a:pt x="2774405" y="2070481"/>
                  <a:pt x="2755766" y="2089128"/>
                  <a:pt x="2813538" y="2064368"/>
                </a:cubicBezTo>
                <a:cubicBezTo>
                  <a:pt x="2916526" y="2020231"/>
                  <a:pt x="2822337" y="2048101"/>
                  <a:pt x="2926080" y="2022165"/>
                </a:cubicBezTo>
                <a:cubicBezTo>
                  <a:pt x="2949466" y="1998778"/>
                  <a:pt x="2964473" y="1980092"/>
                  <a:pt x="2996418" y="1965894"/>
                </a:cubicBezTo>
                <a:cubicBezTo>
                  <a:pt x="3023519" y="1953849"/>
                  <a:pt x="3052689" y="1947137"/>
                  <a:pt x="3080824" y="1937759"/>
                </a:cubicBezTo>
                <a:cubicBezTo>
                  <a:pt x="3230149" y="1838210"/>
                  <a:pt x="3163960" y="1879437"/>
                  <a:pt x="3277772" y="1811149"/>
                </a:cubicBezTo>
                <a:cubicBezTo>
                  <a:pt x="3301218" y="1797081"/>
                  <a:pt x="3328777" y="1788280"/>
                  <a:pt x="3348111" y="1768946"/>
                </a:cubicBezTo>
                <a:cubicBezTo>
                  <a:pt x="3400799" y="1716258"/>
                  <a:pt x="3371440" y="1733034"/>
                  <a:pt x="3432517" y="1712676"/>
                </a:cubicBezTo>
                <a:cubicBezTo>
                  <a:pt x="3500446" y="1644745"/>
                  <a:pt x="3414129" y="1727385"/>
                  <a:pt x="3502855" y="1656405"/>
                </a:cubicBezTo>
                <a:cubicBezTo>
                  <a:pt x="3513212" y="1648119"/>
                  <a:pt x="3520634" y="1636555"/>
                  <a:pt x="3530991" y="1628269"/>
                </a:cubicBezTo>
                <a:cubicBezTo>
                  <a:pt x="3544193" y="1617707"/>
                  <a:pt x="3560557" y="1611366"/>
                  <a:pt x="3573194" y="1600134"/>
                </a:cubicBezTo>
                <a:cubicBezTo>
                  <a:pt x="3602933" y="1573699"/>
                  <a:pt x="3624493" y="1537799"/>
                  <a:pt x="3657600" y="1515728"/>
                </a:cubicBezTo>
                <a:cubicBezTo>
                  <a:pt x="3691005" y="1493458"/>
                  <a:pt x="3725533" y="1471568"/>
                  <a:pt x="3756074" y="1445389"/>
                </a:cubicBezTo>
                <a:cubicBezTo>
                  <a:pt x="3771179" y="1432442"/>
                  <a:pt x="3782361" y="1415123"/>
                  <a:pt x="3798277" y="1403186"/>
                </a:cubicBezTo>
                <a:cubicBezTo>
                  <a:pt x="3820151" y="1386780"/>
                  <a:pt x="3846365" y="1376875"/>
                  <a:pt x="3868615" y="1360983"/>
                </a:cubicBezTo>
                <a:cubicBezTo>
                  <a:pt x="3936201" y="1312708"/>
                  <a:pt x="3851786" y="1347837"/>
                  <a:pt x="3938954" y="1318780"/>
                </a:cubicBezTo>
                <a:cubicBezTo>
                  <a:pt x="3953022" y="1304712"/>
                  <a:pt x="3964968" y="1288141"/>
                  <a:pt x="3981157" y="1276577"/>
                </a:cubicBezTo>
                <a:cubicBezTo>
                  <a:pt x="3998221" y="1264388"/>
                  <a:pt x="4018264" y="1256959"/>
                  <a:pt x="4037427" y="1248442"/>
                </a:cubicBezTo>
                <a:cubicBezTo>
                  <a:pt x="4105540" y="1218169"/>
                  <a:pt x="4098716" y="1222568"/>
                  <a:pt x="4164037" y="1206239"/>
                </a:cubicBezTo>
                <a:cubicBezTo>
                  <a:pt x="4009790" y="1321924"/>
                  <a:pt x="4211167" y="1183537"/>
                  <a:pt x="4037427" y="1262509"/>
                </a:cubicBezTo>
                <a:cubicBezTo>
                  <a:pt x="4006643" y="1276501"/>
                  <a:pt x="3980073" y="1298491"/>
                  <a:pt x="3953021" y="1318780"/>
                </a:cubicBezTo>
                <a:cubicBezTo>
                  <a:pt x="3843154" y="1401181"/>
                  <a:pt x="3850168" y="1426477"/>
                  <a:pt x="3699803" y="1501660"/>
                </a:cubicBezTo>
                <a:cubicBezTo>
                  <a:pt x="3621453" y="1540835"/>
                  <a:pt x="3594790" y="1552216"/>
                  <a:pt x="3516923" y="1600134"/>
                </a:cubicBezTo>
                <a:cubicBezTo>
                  <a:pt x="3488125" y="1617856"/>
                  <a:pt x="3459209" y="1635645"/>
                  <a:pt x="3432517" y="1656405"/>
                </a:cubicBezTo>
                <a:cubicBezTo>
                  <a:pt x="3416813" y="1668619"/>
                  <a:pt x="3406503" y="1687045"/>
                  <a:pt x="3390314" y="1698608"/>
                </a:cubicBezTo>
                <a:cubicBezTo>
                  <a:pt x="3373249" y="1710797"/>
                  <a:pt x="3352800" y="1717365"/>
                  <a:pt x="3334043" y="1726743"/>
                </a:cubicBezTo>
                <a:cubicBezTo>
                  <a:pt x="3324664" y="1736122"/>
                  <a:pt x="3317280" y="1748055"/>
                  <a:pt x="3305907" y="1754879"/>
                </a:cubicBezTo>
                <a:cubicBezTo>
                  <a:pt x="3293192" y="1762508"/>
                  <a:pt x="3275283" y="1759683"/>
                  <a:pt x="3263704" y="1768946"/>
                </a:cubicBezTo>
                <a:cubicBezTo>
                  <a:pt x="3250502" y="1779508"/>
                  <a:pt x="3247524" y="1799194"/>
                  <a:pt x="3235569" y="1811149"/>
                </a:cubicBezTo>
                <a:cubicBezTo>
                  <a:pt x="3223614" y="1823104"/>
                  <a:pt x="3206355" y="1828461"/>
                  <a:pt x="3193366" y="1839285"/>
                </a:cubicBezTo>
                <a:cubicBezTo>
                  <a:pt x="3080879" y="1933025"/>
                  <a:pt x="3227413" y="1833897"/>
                  <a:pt x="3094892" y="1909623"/>
                </a:cubicBezTo>
                <a:cubicBezTo>
                  <a:pt x="3080212" y="1918011"/>
                  <a:pt x="3065678" y="1926935"/>
                  <a:pt x="3052689" y="1937759"/>
                </a:cubicBezTo>
                <a:cubicBezTo>
                  <a:pt x="3037406" y="1950495"/>
                  <a:pt x="3027759" y="1970092"/>
                  <a:pt x="3010486" y="1979962"/>
                </a:cubicBezTo>
                <a:cubicBezTo>
                  <a:pt x="2993699" y="1989554"/>
                  <a:pt x="2972972" y="1989340"/>
                  <a:pt x="2954215" y="1994029"/>
                </a:cubicBezTo>
                <a:cubicBezTo>
                  <a:pt x="2871485" y="2076761"/>
                  <a:pt x="2958199" y="1996869"/>
                  <a:pt x="2841674" y="2078436"/>
                </a:cubicBezTo>
                <a:cubicBezTo>
                  <a:pt x="2817076" y="2095655"/>
                  <a:pt x="2797082" y="2119258"/>
                  <a:pt x="2771335" y="2134706"/>
                </a:cubicBezTo>
                <a:cubicBezTo>
                  <a:pt x="2749681" y="2147698"/>
                  <a:pt x="2723071" y="2150578"/>
                  <a:pt x="2700997" y="2162842"/>
                </a:cubicBezTo>
                <a:cubicBezTo>
                  <a:pt x="2680501" y="2174229"/>
                  <a:pt x="2664608" y="2192619"/>
                  <a:pt x="2644726" y="2205045"/>
                </a:cubicBezTo>
                <a:cubicBezTo>
                  <a:pt x="2626943" y="2216159"/>
                  <a:pt x="2606663" y="2222776"/>
                  <a:pt x="2588455" y="2233180"/>
                </a:cubicBezTo>
                <a:cubicBezTo>
                  <a:pt x="2427359" y="2325235"/>
                  <a:pt x="2678629" y="2187133"/>
                  <a:pt x="2504049" y="2303519"/>
                </a:cubicBezTo>
                <a:cubicBezTo>
                  <a:pt x="2491711" y="2311744"/>
                  <a:pt x="2475914" y="2312897"/>
                  <a:pt x="2461846" y="2317586"/>
                </a:cubicBezTo>
                <a:lnTo>
                  <a:pt x="2405575" y="2373857"/>
                </a:lnTo>
                <a:cubicBezTo>
                  <a:pt x="2396197" y="2383236"/>
                  <a:pt x="2388476" y="2394636"/>
                  <a:pt x="2377440" y="2401993"/>
                </a:cubicBezTo>
                <a:cubicBezTo>
                  <a:pt x="2317788" y="2441760"/>
                  <a:pt x="2350359" y="2422567"/>
                  <a:pt x="2278966" y="2458263"/>
                </a:cubicBezTo>
                <a:cubicBezTo>
                  <a:pt x="2228014" y="2509217"/>
                  <a:pt x="2272592" y="2472026"/>
                  <a:pt x="2180492" y="2514534"/>
                </a:cubicBezTo>
                <a:cubicBezTo>
                  <a:pt x="2142411" y="2532110"/>
                  <a:pt x="2103916" y="2549226"/>
                  <a:pt x="2067951" y="2570805"/>
                </a:cubicBezTo>
                <a:cubicBezTo>
                  <a:pt x="2044505" y="2584873"/>
                  <a:pt x="2020799" y="2598516"/>
                  <a:pt x="1997612" y="2613008"/>
                </a:cubicBezTo>
                <a:cubicBezTo>
                  <a:pt x="1983275" y="2621969"/>
                  <a:pt x="1970089" y="2632755"/>
                  <a:pt x="1955409" y="2641143"/>
                </a:cubicBezTo>
                <a:cubicBezTo>
                  <a:pt x="1937201" y="2651548"/>
                  <a:pt x="1916921" y="2658164"/>
                  <a:pt x="1899138" y="2669279"/>
                </a:cubicBezTo>
                <a:cubicBezTo>
                  <a:pt x="1873647" y="2685211"/>
                  <a:pt x="1830426" y="2724736"/>
                  <a:pt x="1800664" y="2739617"/>
                </a:cubicBezTo>
                <a:cubicBezTo>
                  <a:pt x="1642851" y="2818524"/>
                  <a:pt x="1907085" y="2664737"/>
                  <a:pt x="1702191" y="2781820"/>
                </a:cubicBezTo>
                <a:cubicBezTo>
                  <a:pt x="1625834" y="2825453"/>
                  <a:pt x="1695159" y="2798232"/>
                  <a:pt x="1617784" y="2824023"/>
                </a:cubicBezTo>
                <a:cubicBezTo>
                  <a:pt x="1562829" y="2878980"/>
                  <a:pt x="1620494" y="2829702"/>
                  <a:pt x="1547446" y="2866226"/>
                </a:cubicBezTo>
                <a:cubicBezTo>
                  <a:pt x="1503917" y="2887991"/>
                  <a:pt x="1493555" y="2911089"/>
                  <a:pt x="1448972" y="2936565"/>
                </a:cubicBezTo>
                <a:cubicBezTo>
                  <a:pt x="1436097" y="2943922"/>
                  <a:pt x="1420837" y="2945944"/>
                  <a:pt x="1406769" y="2950633"/>
                </a:cubicBezTo>
                <a:cubicBezTo>
                  <a:pt x="1397391" y="2964701"/>
                  <a:pt x="1390589" y="2980881"/>
                  <a:pt x="1378634" y="2992836"/>
                </a:cubicBezTo>
                <a:cubicBezTo>
                  <a:pt x="1366679" y="3004791"/>
                  <a:pt x="1323229" y="3031533"/>
                  <a:pt x="1336431" y="3020971"/>
                </a:cubicBezTo>
                <a:cubicBezTo>
                  <a:pt x="1498281" y="2891489"/>
                  <a:pt x="1390076" y="2973047"/>
                  <a:pt x="1547446" y="2894362"/>
                </a:cubicBezTo>
                <a:cubicBezTo>
                  <a:pt x="1629981" y="2853095"/>
                  <a:pt x="1648092" y="2829529"/>
                  <a:pt x="1730326" y="2795888"/>
                </a:cubicBezTo>
                <a:cubicBezTo>
                  <a:pt x="1804490" y="2765548"/>
                  <a:pt x="1883739" y="2747317"/>
                  <a:pt x="1955409" y="2711482"/>
                </a:cubicBezTo>
                <a:cubicBezTo>
                  <a:pt x="2002301" y="2688036"/>
                  <a:pt x="2048649" y="2663466"/>
                  <a:pt x="2096086" y="2641143"/>
                </a:cubicBezTo>
                <a:cubicBezTo>
                  <a:pt x="2128399" y="2625937"/>
                  <a:pt x="2163116" y="2615871"/>
                  <a:pt x="2194560" y="2598940"/>
                </a:cubicBezTo>
                <a:cubicBezTo>
                  <a:pt x="2224333" y="2582909"/>
                  <a:pt x="2249193" y="2558700"/>
                  <a:pt x="2278966" y="2542669"/>
                </a:cubicBezTo>
                <a:cubicBezTo>
                  <a:pt x="2310410" y="2525738"/>
                  <a:pt x="2344929" y="2515244"/>
                  <a:pt x="2377440" y="2500466"/>
                </a:cubicBezTo>
                <a:cubicBezTo>
                  <a:pt x="2396531" y="2491788"/>
                  <a:pt x="2414498" y="2480736"/>
                  <a:pt x="2433711" y="2472331"/>
                </a:cubicBezTo>
                <a:cubicBezTo>
                  <a:pt x="2489560" y="2447897"/>
                  <a:pt x="2547999" y="2429256"/>
                  <a:pt x="2602523" y="2401993"/>
                </a:cubicBezTo>
                <a:cubicBezTo>
                  <a:pt x="2662772" y="2371868"/>
                  <a:pt x="2721704" y="2340335"/>
                  <a:pt x="2785403" y="2317586"/>
                </a:cubicBezTo>
                <a:cubicBezTo>
                  <a:pt x="2817552" y="2306104"/>
                  <a:pt x="2851293" y="2299633"/>
                  <a:pt x="2883877" y="2289451"/>
                </a:cubicBezTo>
                <a:cubicBezTo>
                  <a:pt x="2926338" y="2276182"/>
                  <a:pt x="2968536" y="2262054"/>
                  <a:pt x="3010486" y="2247248"/>
                </a:cubicBezTo>
                <a:cubicBezTo>
                  <a:pt x="3100361" y="2215527"/>
                  <a:pt x="3156437" y="2188731"/>
                  <a:pt x="3249637" y="2162842"/>
                </a:cubicBezTo>
                <a:cubicBezTo>
                  <a:pt x="3335159" y="2139086"/>
                  <a:pt x="3383278" y="2140959"/>
                  <a:pt x="3460652" y="2106571"/>
                </a:cubicBezTo>
                <a:cubicBezTo>
                  <a:pt x="3476102" y="2099704"/>
                  <a:pt x="3488175" y="2086824"/>
                  <a:pt x="3502855" y="2078436"/>
                </a:cubicBezTo>
                <a:cubicBezTo>
                  <a:pt x="3551532" y="2050620"/>
                  <a:pt x="3553979" y="2052016"/>
                  <a:pt x="3601329" y="2036233"/>
                </a:cubicBezTo>
                <a:cubicBezTo>
                  <a:pt x="3615397" y="2026854"/>
                  <a:pt x="3628410" y="2015658"/>
                  <a:pt x="3643532" y="2008097"/>
                </a:cubicBezTo>
                <a:cubicBezTo>
                  <a:pt x="3656795" y="2001465"/>
                  <a:pt x="3674030" y="2003133"/>
                  <a:pt x="3685735" y="1994029"/>
                </a:cubicBezTo>
                <a:cubicBezTo>
                  <a:pt x="3717143" y="1969601"/>
                  <a:pt x="3742006" y="1937758"/>
                  <a:pt x="3770141" y="1909623"/>
                </a:cubicBezTo>
                <a:lnTo>
                  <a:pt x="3798277" y="1881488"/>
                </a:lnTo>
                <a:cubicBezTo>
                  <a:pt x="3812345" y="1867420"/>
                  <a:pt x="3823927" y="1850321"/>
                  <a:pt x="3840480" y="1839285"/>
                </a:cubicBezTo>
                <a:lnTo>
                  <a:pt x="3924886" y="1783014"/>
                </a:lnTo>
                <a:cubicBezTo>
                  <a:pt x="3938954" y="1773636"/>
                  <a:pt x="3979044" y="1742924"/>
                  <a:pt x="3967089" y="1754879"/>
                </a:cubicBezTo>
                <a:cubicBezTo>
                  <a:pt x="3948332" y="1773636"/>
                  <a:pt x="3928441" y="1791323"/>
                  <a:pt x="3910818" y="1811149"/>
                </a:cubicBezTo>
                <a:cubicBezTo>
                  <a:pt x="3890870" y="1833591"/>
                  <a:pt x="3875778" y="1860256"/>
                  <a:pt x="3854547" y="1881488"/>
                </a:cubicBezTo>
                <a:cubicBezTo>
                  <a:pt x="3833316" y="1902719"/>
                  <a:pt x="3808381" y="1919948"/>
                  <a:pt x="3784209" y="1937759"/>
                </a:cubicBezTo>
                <a:cubicBezTo>
                  <a:pt x="3719260" y="1985616"/>
                  <a:pt x="3652507" y="2030984"/>
                  <a:pt x="3587261" y="2078436"/>
                </a:cubicBezTo>
                <a:cubicBezTo>
                  <a:pt x="3549338" y="2106017"/>
                  <a:pt x="3515434" y="2139577"/>
                  <a:pt x="3474720" y="2162842"/>
                </a:cubicBezTo>
                <a:cubicBezTo>
                  <a:pt x="3441895" y="2181599"/>
                  <a:pt x="3407330" y="2197594"/>
                  <a:pt x="3376246" y="2219113"/>
                </a:cubicBezTo>
                <a:cubicBezTo>
                  <a:pt x="3346134" y="2239960"/>
                  <a:pt x="3323245" y="2270608"/>
                  <a:pt x="3291840" y="2289451"/>
                </a:cubicBezTo>
                <a:cubicBezTo>
                  <a:pt x="3252238" y="2313212"/>
                  <a:pt x="3205330" y="2322809"/>
                  <a:pt x="3165231" y="2345722"/>
                </a:cubicBezTo>
                <a:cubicBezTo>
                  <a:pt x="3139161" y="2360619"/>
                  <a:pt x="3120224" y="2385873"/>
                  <a:pt x="3094892" y="2401993"/>
                </a:cubicBezTo>
                <a:cubicBezTo>
                  <a:pt x="3068354" y="2418881"/>
                  <a:pt x="3038621" y="2430128"/>
                  <a:pt x="3010486" y="2444196"/>
                </a:cubicBezTo>
                <a:cubicBezTo>
                  <a:pt x="2962988" y="2515445"/>
                  <a:pt x="3003636" y="2467520"/>
                  <a:pt x="2912012" y="2528602"/>
                </a:cubicBezTo>
                <a:cubicBezTo>
                  <a:pt x="2878448" y="2550977"/>
                  <a:pt x="2847570" y="2577283"/>
                  <a:pt x="2813538" y="2598940"/>
                </a:cubicBezTo>
                <a:cubicBezTo>
                  <a:pt x="2795846" y="2610199"/>
                  <a:pt x="2774332" y="2614887"/>
                  <a:pt x="2757267" y="2627076"/>
                </a:cubicBezTo>
                <a:cubicBezTo>
                  <a:pt x="2741078" y="2638640"/>
                  <a:pt x="2730169" y="2656332"/>
                  <a:pt x="2715064" y="2669279"/>
                </a:cubicBezTo>
                <a:cubicBezTo>
                  <a:pt x="2697263" y="2684537"/>
                  <a:pt x="2676806" y="2696472"/>
                  <a:pt x="2658794" y="2711482"/>
                </a:cubicBezTo>
                <a:cubicBezTo>
                  <a:pt x="2648605" y="2719973"/>
                  <a:pt x="2641015" y="2731332"/>
                  <a:pt x="2630658" y="2739617"/>
                </a:cubicBezTo>
                <a:cubicBezTo>
                  <a:pt x="2617456" y="2750179"/>
                  <a:pt x="2602213" y="2757926"/>
                  <a:pt x="2588455" y="2767753"/>
                </a:cubicBezTo>
                <a:cubicBezTo>
                  <a:pt x="2569376" y="2781381"/>
                  <a:pt x="2551263" y="2796328"/>
                  <a:pt x="2532184" y="2809956"/>
                </a:cubicBezTo>
                <a:cubicBezTo>
                  <a:pt x="2518426" y="2819783"/>
                  <a:pt x="2502818" y="2827088"/>
                  <a:pt x="2489981" y="2838091"/>
                </a:cubicBezTo>
                <a:cubicBezTo>
                  <a:pt x="2469841" y="2855354"/>
                  <a:pt x="2453674" y="2876894"/>
                  <a:pt x="2433711" y="2894362"/>
                </a:cubicBezTo>
                <a:cubicBezTo>
                  <a:pt x="2396935" y="2926541"/>
                  <a:pt x="2349300" y="2955324"/>
                  <a:pt x="2307101" y="2978768"/>
                </a:cubicBezTo>
                <a:cubicBezTo>
                  <a:pt x="2092856" y="3097792"/>
                  <a:pt x="2358072" y="2938341"/>
                  <a:pt x="2222695" y="3035039"/>
                </a:cubicBezTo>
                <a:cubicBezTo>
                  <a:pt x="2200446" y="3050932"/>
                  <a:pt x="2174607" y="3061350"/>
                  <a:pt x="2152357" y="3077242"/>
                </a:cubicBezTo>
                <a:cubicBezTo>
                  <a:pt x="2141564" y="3084951"/>
                  <a:pt x="2134832" y="3097419"/>
                  <a:pt x="2124221" y="3105377"/>
                </a:cubicBezTo>
                <a:cubicBezTo>
                  <a:pt x="2097169" y="3125666"/>
                  <a:pt x="2063725" y="3137738"/>
                  <a:pt x="2039815" y="3161648"/>
                </a:cubicBezTo>
                <a:cubicBezTo>
                  <a:pt x="2025747" y="3175716"/>
                  <a:pt x="1997612" y="3223746"/>
                  <a:pt x="1997612" y="3203851"/>
                </a:cubicBezTo>
                <a:cubicBezTo>
                  <a:pt x="1997612" y="3180405"/>
                  <a:pt x="2021231" y="3161875"/>
                  <a:pt x="2039815" y="3147580"/>
                </a:cubicBezTo>
                <a:cubicBezTo>
                  <a:pt x="2083160" y="3114238"/>
                  <a:pt x="2134991" y="3093508"/>
                  <a:pt x="2180492" y="3063174"/>
                </a:cubicBezTo>
                <a:cubicBezTo>
                  <a:pt x="2236763" y="3025660"/>
                  <a:pt x="2288815" y="2980878"/>
                  <a:pt x="2349304" y="2950633"/>
                </a:cubicBezTo>
                <a:cubicBezTo>
                  <a:pt x="2424332" y="2913119"/>
                  <a:pt x="2509945" y="2891791"/>
                  <a:pt x="2574387" y="2838091"/>
                </a:cubicBezTo>
                <a:cubicBezTo>
                  <a:pt x="2602523" y="2814645"/>
                  <a:pt x="2628321" y="2788068"/>
                  <a:pt x="2658794" y="2767753"/>
                </a:cubicBezTo>
                <a:cubicBezTo>
                  <a:pt x="2719818" y="2727071"/>
                  <a:pt x="2737683" y="2726928"/>
                  <a:pt x="2799471" y="2711482"/>
                </a:cubicBezTo>
                <a:cubicBezTo>
                  <a:pt x="3044428" y="2589002"/>
                  <a:pt x="2813613" y="2719240"/>
                  <a:pt x="2968283" y="2598940"/>
                </a:cubicBezTo>
                <a:cubicBezTo>
                  <a:pt x="3038716" y="2544158"/>
                  <a:pt x="3033145" y="2566509"/>
                  <a:pt x="3108960" y="2528602"/>
                </a:cubicBezTo>
                <a:cubicBezTo>
                  <a:pt x="3133416" y="2516374"/>
                  <a:pt x="3156548" y="2501566"/>
                  <a:pt x="3179298" y="2486399"/>
                </a:cubicBezTo>
                <a:cubicBezTo>
                  <a:pt x="3306557" y="2401559"/>
                  <a:pt x="3232382" y="2427407"/>
                  <a:pt x="3334043" y="2401993"/>
                </a:cubicBezTo>
                <a:cubicBezTo>
                  <a:pt x="3352800" y="2387925"/>
                  <a:pt x="3369343" y="2370275"/>
                  <a:pt x="3390314" y="2359789"/>
                </a:cubicBezTo>
                <a:cubicBezTo>
                  <a:pt x="3530413" y="2289739"/>
                  <a:pt x="3494143" y="2328594"/>
                  <a:pt x="3587261" y="2275383"/>
                </a:cubicBezTo>
                <a:cubicBezTo>
                  <a:pt x="3663032" y="2232085"/>
                  <a:pt x="3599833" y="2265327"/>
                  <a:pt x="3657600" y="2219113"/>
                </a:cubicBezTo>
                <a:cubicBezTo>
                  <a:pt x="3670802" y="2208551"/>
                  <a:pt x="3686277" y="2201121"/>
                  <a:pt x="3699803" y="2190977"/>
                </a:cubicBezTo>
                <a:cubicBezTo>
                  <a:pt x="3847336" y="2080326"/>
                  <a:pt x="3773133" y="2110262"/>
                  <a:pt x="3868615" y="2078436"/>
                </a:cubicBezTo>
                <a:cubicBezTo>
                  <a:pt x="3936554" y="2010497"/>
                  <a:pt x="3850217" y="2093156"/>
                  <a:pt x="3938954" y="2022165"/>
                </a:cubicBezTo>
                <a:cubicBezTo>
                  <a:pt x="3949311" y="2013879"/>
                  <a:pt x="3974446" y="1982993"/>
                  <a:pt x="3967089" y="1994029"/>
                </a:cubicBezTo>
                <a:cubicBezTo>
                  <a:pt x="3887566" y="2113311"/>
                  <a:pt x="3944985" y="2028638"/>
                  <a:pt x="3840480" y="2092503"/>
                </a:cubicBezTo>
                <a:cubicBezTo>
                  <a:pt x="3777215" y="2131165"/>
                  <a:pt x="3715497" y="2172797"/>
                  <a:pt x="3657600" y="2219113"/>
                </a:cubicBezTo>
                <a:cubicBezTo>
                  <a:pt x="3603918" y="2262057"/>
                  <a:pt x="3546997" y="2309687"/>
                  <a:pt x="3488787" y="2345722"/>
                </a:cubicBezTo>
                <a:cubicBezTo>
                  <a:pt x="3424497" y="2385520"/>
                  <a:pt x="3359469" y="2424449"/>
                  <a:pt x="3291840" y="2458263"/>
                </a:cubicBezTo>
                <a:cubicBezTo>
                  <a:pt x="3263705" y="2472331"/>
                  <a:pt x="3234408" y="2484282"/>
                  <a:pt x="3207434" y="2500466"/>
                </a:cubicBezTo>
                <a:cubicBezTo>
                  <a:pt x="3091968" y="2569745"/>
                  <a:pt x="3204466" y="2513243"/>
                  <a:pt x="3108960" y="2584873"/>
                </a:cubicBezTo>
                <a:cubicBezTo>
                  <a:pt x="3087086" y="2601279"/>
                  <a:pt x="3061372" y="2611909"/>
                  <a:pt x="3038621" y="2627076"/>
                </a:cubicBezTo>
                <a:cubicBezTo>
                  <a:pt x="2862795" y="2744294"/>
                  <a:pt x="3116374" y="2588866"/>
                  <a:pt x="2912012" y="2711482"/>
                </a:cubicBezTo>
                <a:cubicBezTo>
                  <a:pt x="2835138" y="2826794"/>
                  <a:pt x="2960439" y="2648985"/>
                  <a:pt x="2771335" y="2838091"/>
                </a:cubicBezTo>
                <a:lnTo>
                  <a:pt x="2658794" y="2950633"/>
                </a:lnTo>
                <a:cubicBezTo>
                  <a:pt x="2649415" y="2960012"/>
                  <a:pt x="2638015" y="2967732"/>
                  <a:pt x="2630658" y="2978768"/>
                </a:cubicBezTo>
                <a:lnTo>
                  <a:pt x="2602523" y="3020971"/>
                </a:lnTo>
                <a:cubicBezTo>
                  <a:pt x="2607212" y="3002214"/>
                  <a:pt x="2603585" y="2979006"/>
                  <a:pt x="2616591" y="2964700"/>
                </a:cubicBezTo>
                <a:cubicBezTo>
                  <a:pt x="2701747" y="2871029"/>
                  <a:pt x="2747192" y="2872944"/>
                  <a:pt x="2841674" y="2809956"/>
                </a:cubicBezTo>
                <a:cubicBezTo>
                  <a:pt x="2977301" y="2719538"/>
                  <a:pt x="2858920" y="2752094"/>
                  <a:pt x="3080824" y="2641143"/>
                </a:cubicBezTo>
                <a:cubicBezTo>
                  <a:pt x="3167301" y="2597905"/>
                  <a:pt x="3157716" y="2605395"/>
                  <a:pt x="3235569" y="2556737"/>
                </a:cubicBezTo>
                <a:cubicBezTo>
                  <a:pt x="3288614" y="2523584"/>
                  <a:pt x="3276264" y="2527670"/>
                  <a:pt x="3334043" y="2486399"/>
                </a:cubicBezTo>
                <a:cubicBezTo>
                  <a:pt x="3347801" y="2476572"/>
                  <a:pt x="3360706" y="2464923"/>
                  <a:pt x="3376246" y="2458263"/>
                </a:cubicBezTo>
                <a:cubicBezTo>
                  <a:pt x="3394017" y="2450647"/>
                  <a:pt x="3413760" y="2448885"/>
                  <a:pt x="3432517" y="2444196"/>
                </a:cubicBezTo>
                <a:cubicBezTo>
                  <a:pt x="3446585" y="2434817"/>
                  <a:pt x="3459598" y="2423621"/>
                  <a:pt x="3474720" y="2416060"/>
                </a:cubicBezTo>
                <a:cubicBezTo>
                  <a:pt x="3497306" y="2404767"/>
                  <a:pt x="3523133" y="2400454"/>
                  <a:pt x="3545058" y="2387925"/>
                </a:cubicBezTo>
                <a:cubicBezTo>
                  <a:pt x="3556574" y="2381344"/>
                  <a:pt x="3561821" y="2366613"/>
                  <a:pt x="3573194" y="2359789"/>
                </a:cubicBezTo>
                <a:cubicBezTo>
                  <a:pt x="3585909" y="2352160"/>
                  <a:pt x="3601513" y="2350929"/>
                  <a:pt x="3615397" y="2345722"/>
                </a:cubicBezTo>
                <a:cubicBezTo>
                  <a:pt x="3639041" y="2336855"/>
                  <a:pt x="3662091" y="2326453"/>
                  <a:pt x="3685735" y="2317586"/>
                </a:cubicBezTo>
                <a:cubicBezTo>
                  <a:pt x="3699619" y="2312379"/>
                  <a:pt x="3714308" y="2309360"/>
                  <a:pt x="3727938" y="2303519"/>
                </a:cubicBezTo>
                <a:cubicBezTo>
                  <a:pt x="3849622" y="2251369"/>
                  <a:pt x="3727439" y="2294306"/>
                  <a:pt x="3826412" y="2261316"/>
                </a:cubicBezTo>
                <a:cubicBezTo>
                  <a:pt x="3840480" y="2251937"/>
                  <a:pt x="3853493" y="2240741"/>
                  <a:pt x="3868615" y="2233180"/>
                </a:cubicBezTo>
                <a:cubicBezTo>
                  <a:pt x="3881878" y="2226548"/>
                  <a:pt x="3898103" y="2226742"/>
                  <a:pt x="3910818" y="2219113"/>
                </a:cubicBezTo>
                <a:cubicBezTo>
                  <a:pt x="3922191" y="2212289"/>
                  <a:pt x="3944885" y="2179114"/>
                  <a:pt x="3938954" y="2190977"/>
                </a:cubicBezTo>
                <a:cubicBezTo>
                  <a:pt x="3920484" y="2227919"/>
                  <a:pt x="3851632" y="2295519"/>
                  <a:pt x="3826412" y="2317586"/>
                </a:cubicBezTo>
                <a:cubicBezTo>
                  <a:pt x="3813688" y="2328720"/>
                  <a:pt x="3797735" y="2335578"/>
                  <a:pt x="3784209" y="2345722"/>
                </a:cubicBezTo>
                <a:cubicBezTo>
                  <a:pt x="3741437" y="2377801"/>
                  <a:pt x="3699641" y="2411164"/>
                  <a:pt x="3657600" y="2444196"/>
                </a:cubicBezTo>
                <a:cubicBezTo>
                  <a:pt x="3645194" y="2453943"/>
                  <a:pt x="3551747" y="2530215"/>
                  <a:pt x="3530991" y="2542669"/>
                </a:cubicBezTo>
                <a:cubicBezTo>
                  <a:pt x="3507545" y="2556737"/>
                  <a:pt x="3484554" y="2571594"/>
                  <a:pt x="3460652" y="2584873"/>
                </a:cubicBezTo>
                <a:cubicBezTo>
                  <a:pt x="3442320" y="2595057"/>
                  <a:pt x="3422363" y="2602219"/>
                  <a:pt x="3404381" y="2613008"/>
                </a:cubicBezTo>
                <a:cubicBezTo>
                  <a:pt x="3375385" y="2630405"/>
                  <a:pt x="3348110" y="2650522"/>
                  <a:pt x="3319975" y="2669279"/>
                </a:cubicBezTo>
                <a:cubicBezTo>
                  <a:pt x="3305907" y="2678657"/>
                  <a:pt x="3291298" y="2687270"/>
                  <a:pt x="3277772" y="2697414"/>
                </a:cubicBezTo>
                <a:cubicBezTo>
                  <a:pt x="3259015" y="2711482"/>
                  <a:pt x="3241858" y="2727984"/>
                  <a:pt x="3221501" y="2739617"/>
                </a:cubicBezTo>
                <a:cubicBezTo>
                  <a:pt x="3208626" y="2746974"/>
                  <a:pt x="3193366" y="2748996"/>
                  <a:pt x="3179298" y="2753685"/>
                </a:cubicBezTo>
                <a:cubicBezTo>
                  <a:pt x="3160541" y="2767753"/>
                  <a:pt x="3140829" y="2780629"/>
                  <a:pt x="3123027" y="2795888"/>
                </a:cubicBezTo>
                <a:cubicBezTo>
                  <a:pt x="3107922" y="2808835"/>
                  <a:pt x="3097377" y="2827055"/>
                  <a:pt x="3080824" y="2838091"/>
                </a:cubicBezTo>
                <a:cubicBezTo>
                  <a:pt x="3068486" y="2846316"/>
                  <a:pt x="3052689" y="2847470"/>
                  <a:pt x="3038621" y="2852159"/>
                </a:cubicBezTo>
                <a:cubicBezTo>
                  <a:pt x="3025871" y="2861722"/>
                  <a:pt x="2960722" y="2912210"/>
                  <a:pt x="2940147" y="2922497"/>
                </a:cubicBezTo>
                <a:cubicBezTo>
                  <a:pt x="2934215" y="2925463"/>
                  <a:pt x="2948697" y="2912108"/>
                  <a:pt x="2954215" y="2908429"/>
                </a:cubicBezTo>
                <a:lnTo>
                  <a:pt x="3038621" y="2852159"/>
                </a:lnTo>
                <a:cubicBezTo>
                  <a:pt x="3272461" y="2696266"/>
                  <a:pt x="2978116" y="2887453"/>
                  <a:pt x="3207434" y="2753685"/>
                </a:cubicBezTo>
                <a:cubicBezTo>
                  <a:pt x="3236642" y="2736647"/>
                  <a:pt x="3264138" y="2716805"/>
                  <a:pt x="3291840" y="2697414"/>
                </a:cubicBezTo>
                <a:cubicBezTo>
                  <a:pt x="3311048" y="2683968"/>
                  <a:pt x="3327754" y="2666844"/>
                  <a:pt x="3348111" y="2655211"/>
                </a:cubicBezTo>
                <a:cubicBezTo>
                  <a:pt x="3360986" y="2647854"/>
                  <a:pt x="3377051" y="2647775"/>
                  <a:pt x="3390314" y="2641143"/>
                </a:cubicBezTo>
                <a:cubicBezTo>
                  <a:pt x="3439115" y="2616743"/>
                  <a:pt x="3508905" y="2540653"/>
                  <a:pt x="3545058" y="2528602"/>
                </a:cubicBezTo>
                <a:cubicBezTo>
                  <a:pt x="3640227" y="2496878"/>
                  <a:pt x="3524710" y="2538775"/>
                  <a:pt x="3657600" y="2472331"/>
                </a:cubicBezTo>
                <a:cubicBezTo>
                  <a:pt x="3680186" y="2461038"/>
                  <a:pt x="3704206" y="2452826"/>
                  <a:pt x="3727938" y="2444196"/>
                </a:cubicBezTo>
                <a:cubicBezTo>
                  <a:pt x="3755810" y="2434061"/>
                  <a:pt x="3787668" y="2432511"/>
                  <a:pt x="3812344" y="2416060"/>
                </a:cubicBezTo>
                <a:cubicBezTo>
                  <a:pt x="3859847" y="2384392"/>
                  <a:pt x="3862316" y="2378560"/>
                  <a:pt x="3924886" y="2359789"/>
                </a:cubicBezTo>
                <a:cubicBezTo>
                  <a:pt x="3947788" y="2352918"/>
                  <a:pt x="3995224" y="2345722"/>
                  <a:pt x="3995224" y="2345722"/>
                </a:cubicBezTo>
              </a:path>
            </a:pathLst>
          </a:custGeom>
          <a:ln>
            <a:solidFill>
              <a:schemeClr val="tx2">
                <a:lumMod val="90000"/>
                <a:lumOff val="10000"/>
              </a:schemeClr>
            </a:solidFill>
          </a:ln>
        </p:spPr>
        <p:style>
          <a:lnRef idx="3">
            <a:schemeClr val="accent1"/>
          </a:lnRef>
          <a:fillRef idx="0">
            <a:schemeClr val="accent1"/>
          </a:fillRef>
          <a:effectRef idx="2">
            <a:schemeClr val="accent1"/>
          </a:effectRef>
          <a:fontRef idx="minor">
            <a:schemeClr val="tx1"/>
          </a:fontRef>
        </p:style>
        <p:txBody>
          <a:bodyPr anchor="ctr"/>
          <a:lstStyle/>
          <a:p>
            <a:pPr algn="ctr">
              <a:defRPr/>
            </a:pPr>
            <a:endParaRPr lang="en-AU"/>
          </a:p>
        </p:txBody>
      </p:sp>
      <p:sp>
        <p:nvSpPr>
          <p:cNvPr id="11" name="TextBox 10"/>
          <p:cNvSpPr txBox="1">
            <a:spLocks noChangeArrowheads="1"/>
          </p:cNvSpPr>
          <p:nvPr/>
        </p:nvSpPr>
        <p:spPr bwMode="auto">
          <a:xfrm>
            <a:off x="6372200" y="1700808"/>
            <a:ext cx="1727200" cy="461665"/>
          </a:xfrm>
          <a:prstGeom prst="rect">
            <a:avLst/>
          </a:prstGeom>
          <a:noFill/>
          <a:ln w="9525">
            <a:noFill/>
            <a:miter lim="800000"/>
            <a:headEnd/>
            <a:tailEnd/>
          </a:ln>
        </p:spPr>
        <p:txBody>
          <a:bodyPr>
            <a:spAutoFit/>
          </a:bodyPr>
          <a:lstStyle/>
          <a:p>
            <a:pPr algn="ctr"/>
            <a:r>
              <a:rPr lang="en-AU" sz="2400" dirty="0">
                <a:latin typeface="Calibri" pitchFamily="34" charset="0"/>
                <a:cs typeface="Calibri" pitchFamily="34" charset="0"/>
              </a:rPr>
              <a:t>Suspension</a:t>
            </a:r>
          </a:p>
        </p:txBody>
      </p:sp>
      <p:sp>
        <p:nvSpPr>
          <p:cNvPr id="12" name="TextBox 11"/>
          <p:cNvSpPr txBox="1">
            <a:spLocks noChangeArrowheads="1"/>
          </p:cNvSpPr>
          <p:nvPr/>
        </p:nvSpPr>
        <p:spPr bwMode="auto">
          <a:xfrm>
            <a:off x="6875463" y="3213100"/>
            <a:ext cx="1728787" cy="461665"/>
          </a:xfrm>
          <a:prstGeom prst="rect">
            <a:avLst/>
          </a:prstGeom>
          <a:noFill/>
          <a:ln w="9525">
            <a:noFill/>
            <a:miter lim="800000"/>
            <a:headEnd/>
            <a:tailEnd/>
          </a:ln>
        </p:spPr>
        <p:txBody>
          <a:bodyPr>
            <a:spAutoFit/>
          </a:bodyPr>
          <a:lstStyle/>
          <a:p>
            <a:pPr algn="ctr"/>
            <a:r>
              <a:rPr lang="en-AU" sz="2400" dirty="0">
                <a:latin typeface="Calibri" pitchFamily="34" charset="0"/>
                <a:cs typeface="Calibri" pitchFamily="34" charset="0"/>
              </a:rPr>
              <a:t>Fighting</a:t>
            </a:r>
          </a:p>
        </p:txBody>
      </p:sp>
      <p:sp>
        <p:nvSpPr>
          <p:cNvPr id="13" name="TextBox 12"/>
          <p:cNvSpPr txBox="1">
            <a:spLocks noChangeArrowheads="1"/>
          </p:cNvSpPr>
          <p:nvPr/>
        </p:nvSpPr>
        <p:spPr bwMode="auto">
          <a:xfrm>
            <a:off x="5868144" y="5229200"/>
            <a:ext cx="1727200" cy="461665"/>
          </a:xfrm>
          <a:prstGeom prst="rect">
            <a:avLst/>
          </a:prstGeom>
          <a:noFill/>
          <a:ln w="9525">
            <a:noFill/>
            <a:miter lim="800000"/>
            <a:headEnd/>
            <a:tailEnd/>
          </a:ln>
        </p:spPr>
        <p:txBody>
          <a:bodyPr>
            <a:spAutoFit/>
          </a:bodyPr>
          <a:lstStyle/>
          <a:p>
            <a:pPr algn="ctr"/>
            <a:r>
              <a:rPr lang="en-AU" sz="2400" dirty="0">
                <a:latin typeface="Calibri" pitchFamily="34" charset="0"/>
                <a:cs typeface="Calibri" pitchFamily="34" charset="0"/>
              </a:rPr>
              <a:t>Drug use</a:t>
            </a:r>
          </a:p>
        </p:txBody>
      </p:sp>
      <p:sp>
        <p:nvSpPr>
          <p:cNvPr id="14" name="TextBox 13"/>
          <p:cNvSpPr txBox="1">
            <a:spLocks noChangeArrowheads="1"/>
          </p:cNvSpPr>
          <p:nvPr/>
        </p:nvSpPr>
        <p:spPr bwMode="auto">
          <a:xfrm>
            <a:off x="611560" y="1556792"/>
            <a:ext cx="1944687" cy="830997"/>
          </a:xfrm>
          <a:prstGeom prst="rect">
            <a:avLst/>
          </a:prstGeom>
          <a:noFill/>
          <a:ln w="9525">
            <a:noFill/>
            <a:miter lim="800000"/>
            <a:headEnd/>
            <a:tailEnd/>
          </a:ln>
        </p:spPr>
        <p:txBody>
          <a:bodyPr>
            <a:spAutoFit/>
          </a:bodyPr>
          <a:lstStyle/>
          <a:p>
            <a:pPr algn="ctr"/>
            <a:r>
              <a:rPr lang="en-AU" sz="2400" dirty="0">
                <a:latin typeface="Calibri" pitchFamily="34" charset="0"/>
                <a:cs typeface="Calibri" pitchFamily="34" charset="0"/>
              </a:rPr>
              <a:t>Anger outbursts</a:t>
            </a:r>
          </a:p>
        </p:txBody>
      </p:sp>
      <p:sp>
        <p:nvSpPr>
          <p:cNvPr id="15" name="TextBox 14"/>
          <p:cNvSpPr txBox="1">
            <a:spLocks noChangeArrowheads="1"/>
          </p:cNvSpPr>
          <p:nvPr/>
        </p:nvSpPr>
        <p:spPr bwMode="auto">
          <a:xfrm>
            <a:off x="467544" y="3284984"/>
            <a:ext cx="1728787" cy="1200329"/>
          </a:xfrm>
          <a:prstGeom prst="rect">
            <a:avLst/>
          </a:prstGeom>
          <a:noFill/>
          <a:ln w="9525">
            <a:noFill/>
            <a:miter lim="800000"/>
            <a:headEnd/>
            <a:tailEnd/>
          </a:ln>
        </p:spPr>
        <p:txBody>
          <a:bodyPr>
            <a:spAutoFit/>
          </a:bodyPr>
          <a:lstStyle/>
          <a:p>
            <a:pPr algn="ctr"/>
            <a:r>
              <a:rPr lang="en-AU" sz="2400" dirty="0">
                <a:latin typeface="Calibri" pitchFamily="34" charset="0"/>
                <a:cs typeface="Calibri" pitchFamily="34" charset="0"/>
              </a:rPr>
              <a:t>Poor academic standard</a:t>
            </a:r>
          </a:p>
        </p:txBody>
      </p:sp>
      <p:sp>
        <p:nvSpPr>
          <p:cNvPr id="16" name="TextBox 15"/>
          <p:cNvSpPr txBox="1">
            <a:spLocks noChangeArrowheads="1"/>
          </p:cNvSpPr>
          <p:nvPr/>
        </p:nvSpPr>
        <p:spPr bwMode="auto">
          <a:xfrm>
            <a:off x="1403648" y="5373216"/>
            <a:ext cx="1727200" cy="461665"/>
          </a:xfrm>
          <a:prstGeom prst="rect">
            <a:avLst/>
          </a:prstGeom>
          <a:noFill/>
          <a:ln w="9525">
            <a:noFill/>
            <a:miter lim="800000"/>
            <a:headEnd/>
            <a:tailEnd/>
          </a:ln>
        </p:spPr>
        <p:txBody>
          <a:bodyPr>
            <a:spAutoFit/>
          </a:bodyPr>
          <a:lstStyle/>
          <a:p>
            <a:pPr algn="ctr"/>
            <a:r>
              <a:rPr lang="en-AU" sz="2400" dirty="0" smtClean="0">
                <a:latin typeface="Calibri" pitchFamily="34" charset="0"/>
                <a:cs typeface="Calibri" pitchFamily="34" charset="0"/>
              </a:rPr>
              <a:t>Bullying</a:t>
            </a:r>
            <a:endParaRPr lang="en-AU" sz="24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AU" dirty="0" smtClean="0">
                <a:latin typeface="Aharoni" pitchFamily="2" charset="-79"/>
                <a:cs typeface="Aharoni" pitchFamily="2" charset="-79"/>
              </a:rPr>
              <a:t>Self-worth</a:t>
            </a:r>
          </a:p>
        </p:txBody>
      </p:sp>
      <p:sp>
        <p:nvSpPr>
          <p:cNvPr id="4099" name="Content Placeholder 2"/>
          <p:cNvSpPr>
            <a:spLocks noGrp="1"/>
          </p:cNvSpPr>
          <p:nvPr>
            <p:ph sz="half" idx="1"/>
          </p:nvPr>
        </p:nvSpPr>
        <p:spPr>
          <a:xfrm>
            <a:off x="395536" y="1052736"/>
            <a:ext cx="4038600" cy="3528392"/>
          </a:xfrm>
        </p:spPr>
        <p:txBody>
          <a:bodyPr/>
          <a:lstStyle/>
          <a:p>
            <a:pPr eaLnBrk="1" hangingPunct="1">
              <a:buNone/>
            </a:pPr>
            <a:r>
              <a:rPr lang="en-AU" dirty="0" smtClean="0">
                <a:latin typeface="Aharoni" pitchFamily="2" charset="-79"/>
                <a:cs typeface="Aharoni" pitchFamily="2" charset="-79"/>
              </a:rPr>
              <a:t>Is not.... </a:t>
            </a:r>
          </a:p>
          <a:p>
            <a:pPr eaLnBrk="1" hangingPunct="1"/>
            <a:r>
              <a:rPr lang="en-AU" dirty="0" smtClean="0">
                <a:latin typeface="Calibri" pitchFamily="34" charset="0"/>
                <a:cs typeface="Calibri" pitchFamily="34" charset="0"/>
              </a:rPr>
              <a:t>Self-esteem or     self-confidence</a:t>
            </a:r>
          </a:p>
          <a:p>
            <a:pPr eaLnBrk="1" hangingPunct="1"/>
            <a:r>
              <a:rPr lang="en-AU" dirty="0" smtClean="0">
                <a:latin typeface="Calibri" pitchFamily="34" charset="0"/>
                <a:cs typeface="Calibri" pitchFamily="34" charset="0"/>
              </a:rPr>
              <a:t>Academic achievement</a:t>
            </a:r>
          </a:p>
          <a:p>
            <a:pPr eaLnBrk="1" hangingPunct="1"/>
            <a:r>
              <a:rPr lang="en-AU" dirty="0" smtClean="0">
                <a:latin typeface="Calibri" pitchFamily="34" charset="0"/>
                <a:cs typeface="Calibri" pitchFamily="34" charset="0"/>
              </a:rPr>
              <a:t>Beauty</a:t>
            </a:r>
          </a:p>
          <a:p>
            <a:pPr eaLnBrk="1" hangingPunct="1"/>
            <a:r>
              <a:rPr lang="en-AU" dirty="0" smtClean="0">
                <a:latin typeface="Calibri" pitchFamily="34" charset="0"/>
                <a:cs typeface="Calibri" pitchFamily="34" charset="0"/>
              </a:rPr>
              <a:t>Intelligence</a:t>
            </a:r>
          </a:p>
          <a:p>
            <a:pPr eaLnBrk="1" hangingPunct="1"/>
            <a:r>
              <a:rPr lang="en-AU" dirty="0" smtClean="0">
                <a:latin typeface="Calibri" pitchFamily="34" charset="0"/>
                <a:cs typeface="Calibri" pitchFamily="34" charset="0"/>
              </a:rPr>
              <a:t>Wealth </a:t>
            </a:r>
          </a:p>
          <a:p>
            <a:pPr eaLnBrk="1" hangingPunct="1">
              <a:buFontTx/>
              <a:buNone/>
            </a:pPr>
            <a:endParaRPr lang="en-AU" sz="2000" dirty="0" smtClean="0">
              <a:latin typeface="Aharoni" pitchFamily="2" charset="-79"/>
              <a:cs typeface="Aharoni" pitchFamily="2" charset="-79"/>
            </a:endParaRPr>
          </a:p>
          <a:p>
            <a:pPr eaLnBrk="1" hangingPunct="1">
              <a:buFontTx/>
              <a:buNone/>
            </a:pPr>
            <a:endParaRPr lang="en-AU" dirty="0" smtClean="0">
              <a:latin typeface="Aharoni" pitchFamily="2" charset="-79"/>
              <a:cs typeface="Aharoni" pitchFamily="2" charset="-79"/>
            </a:endParaRPr>
          </a:p>
        </p:txBody>
      </p:sp>
      <p:sp>
        <p:nvSpPr>
          <p:cNvPr id="4100" name="Content Placeholder 3"/>
          <p:cNvSpPr>
            <a:spLocks noGrp="1"/>
          </p:cNvSpPr>
          <p:nvPr>
            <p:ph sz="half" idx="2"/>
          </p:nvPr>
        </p:nvSpPr>
        <p:spPr>
          <a:xfrm>
            <a:off x="4716016" y="1052737"/>
            <a:ext cx="4038600" cy="3456384"/>
          </a:xfrm>
        </p:spPr>
        <p:txBody>
          <a:bodyPr/>
          <a:lstStyle/>
          <a:p>
            <a:pPr eaLnBrk="1" hangingPunct="1">
              <a:buNone/>
            </a:pPr>
            <a:r>
              <a:rPr lang="en-AU" dirty="0" smtClean="0">
                <a:latin typeface="Aharoni" pitchFamily="2" charset="-79"/>
                <a:cs typeface="Aharoni" pitchFamily="2" charset="-79"/>
              </a:rPr>
              <a:t>Is...</a:t>
            </a:r>
          </a:p>
          <a:p>
            <a:pPr eaLnBrk="1" hangingPunct="1"/>
            <a:r>
              <a:rPr lang="en-AU" dirty="0" smtClean="0">
                <a:latin typeface="Calibri" pitchFamily="34" charset="0"/>
                <a:cs typeface="Calibri" pitchFamily="34" charset="0"/>
              </a:rPr>
              <a:t>Knowing your life is valuable </a:t>
            </a:r>
          </a:p>
          <a:p>
            <a:pPr eaLnBrk="1" hangingPunct="1"/>
            <a:r>
              <a:rPr lang="en-AU" dirty="0" smtClean="0">
                <a:latin typeface="Calibri" pitchFamily="34" charset="0"/>
                <a:cs typeface="Calibri" pitchFamily="34" charset="0"/>
              </a:rPr>
              <a:t>Acceptance not approval (if...then...)</a:t>
            </a:r>
          </a:p>
          <a:p>
            <a:pPr eaLnBrk="1" hangingPunct="1"/>
            <a:r>
              <a:rPr lang="en-AU" dirty="0" smtClean="0">
                <a:latin typeface="Calibri" pitchFamily="34" charset="0"/>
                <a:cs typeface="Calibri" pitchFamily="34" charset="0"/>
              </a:rPr>
              <a:t>Based on things that are meaningful to</a:t>
            </a:r>
          </a:p>
        </p:txBody>
      </p:sp>
      <p:sp>
        <p:nvSpPr>
          <p:cNvPr id="7" name="TextBox 6"/>
          <p:cNvSpPr txBox="1"/>
          <p:nvPr/>
        </p:nvSpPr>
        <p:spPr>
          <a:xfrm>
            <a:off x="899592" y="4581128"/>
            <a:ext cx="7200800" cy="2492990"/>
          </a:xfrm>
          <a:prstGeom prst="rect">
            <a:avLst/>
          </a:prstGeom>
          <a:noFill/>
        </p:spPr>
        <p:txBody>
          <a:bodyPr wrap="square" rtlCol="0">
            <a:spAutoFit/>
          </a:bodyPr>
          <a:lstStyle/>
          <a:p>
            <a:r>
              <a:rPr lang="en-AU" sz="2400" dirty="0" smtClean="0">
                <a:latin typeface="Calibri" pitchFamily="34" charset="0"/>
                <a:cs typeface="Calibri" pitchFamily="34" charset="0"/>
              </a:rPr>
              <a:t>“the extent to which the adolescent likes oneself as a person, is happy the way one is leading one’s life, and is generally happy with the way one is. Thus it constitutes </a:t>
            </a:r>
            <a:r>
              <a:rPr lang="en-AU" sz="2400" b="1" dirty="0" smtClean="0">
                <a:latin typeface="Calibri" pitchFamily="34" charset="0"/>
                <a:cs typeface="Calibri" pitchFamily="34" charset="0"/>
              </a:rPr>
              <a:t>one’s worth as a person, rather than a domain specific competence or adequacy</a:t>
            </a:r>
            <a:r>
              <a:rPr lang="en-AU" sz="2400" dirty="0" smtClean="0">
                <a:latin typeface="Calibri" pitchFamily="34" charset="0"/>
                <a:cs typeface="Calibri" pitchFamily="34" charset="0"/>
              </a:rPr>
              <a:t>” (Harter, 1986, p. 3).</a:t>
            </a:r>
          </a:p>
          <a:p>
            <a:endParaRPr lang="en-AU" dirty="0" smtClean="0">
              <a:latin typeface="Calibri" pitchFamily="34" charset="0"/>
              <a:cs typeface="Calibri" pitchFamily="34" charset="0"/>
            </a:endParaRPr>
          </a:p>
          <a:p>
            <a:endParaRPr lang="en-AU"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pa conference 2011">
  <a:themeElements>
    <a:clrScheme name="Default Design 2">
      <a:dk1>
        <a:srgbClr val="000000"/>
      </a:dk1>
      <a:lt1>
        <a:srgbClr val="E8C567"/>
      </a:lt1>
      <a:dk2>
        <a:srgbClr val="2B5502"/>
      </a:dk2>
      <a:lt2>
        <a:srgbClr val="777777"/>
      </a:lt2>
      <a:accent1>
        <a:srgbClr val="909082"/>
      </a:accent1>
      <a:accent2>
        <a:srgbClr val="809EA8"/>
      </a:accent2>
      <a:accent3>
        <a:srgbClr val="F2DFB8"/>
      </a:accent3>
      <a:accent4>
        <a:srgbClr val="000000"/>
      </a:accent4>
      <a:accent5>
        <a:srgbClr val="C6C6C1"/>
      </a:accent5>
      <a:accent6>
        <a:srgbClr val="738F98"/>
      </a:accent6>
      <a:hlink>
        <a:srgbClr val="FFCC66"/>
      </a:hlink>
      <a:folHlink>
        <a:srgbClr val="E9DCB9"/>
      </a:folHlink>
    </a:clrScheme>
    <a:fontScheme name="Default Design">
      <a:majorFont>
        <a:latin typeface="Palatino Linotype"/>
        <a:ea typeface=""/>
        <a:cs typeface=""/>
      </a:majorFont>
      <a:minorFont>
        <a:latin typeface="Palatino Linotyp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E8C567"/>
        </a:lt1>
        <a:dk2>
          <a:srgbClr val="2B5502"/>
        </a:dk2>
        <a:lt2>
          <a:srgbClr val="969696"/>
        </a:lt2>
        <a:accent1>
          <a:srgbClr val="FBDF53"/>
        </a:accent1>
        <a:accent2>
          <a:srgbClr val="FF9966"/>
        </a:accent2>
        <a:accent3>
          <a:srgbClr val="F2DFB8"/>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8C567"/>
        </a:lt1>
        <a:dk2>
          <a:srgbClr val="2B5502"/>
        </a:dk2>
        <a:lt2>
          <a:srgbClr val="777777"/>
        </a:lt2>
        <a:accent1>
          <a:srgbClr val="909082"/>
        </a:accent1>
        <a:accent2>
          <a:srgbClr val="809EA8"/>
        </a:accent2>
        <a:accent3>
          <a:srgbClr val="F2DFB8"/>
        </a:accent3>
        <a:accent4>
          <a:srgbClr val="000000"/>
        </a:accent4>
        <a:accent5>
          <a:srgbClr val="C6C6C1"/>
        </a:accent5>
        <a:accent6>
          <a:srgbClr val="738F98"/>
        </a:accent6>
        <a:hlink>
          <a:srgbClr val="FFCC66"/>
        </a:hlink>
        <a:folHlink>
          <a:srgbClr val="E9DCB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spa conference 2011</Template>
  <TotalTime>415</TotalTime>
  <Words>1698</Words>
  <Application>Microsoft Office PowerPoint</Application>
  <PresentationFormat>On-screen Show (4:3)</PresentationFormat>
  <Paragraphs>213</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spa conference 2011</vt:lpstr>
      <vt:lpstr> Resilience in Young People  Mandie Shean</vt:lpstr>
      <vt:lpstr>What is a Risk Factor or Protective Process in Research?</vt:lpstr>
      <vt:lpstr>Our goal....</vt:lpstr>
      <vt:lpstr>Resilience Model</vt:lpstr>
      <vt:lpstr>Resilience... </vt:lpstr>
      <vt:lpstr>Response to risk...</vt:lpstr>
      <vt:lpstr>Insight</vt:lpstr>
      <vt:lpstr>Insight</vt:lpstr>
      <vt:lpstr>Self-worth</vt:lpstr>
      <vt:lpstr>Stable and Unstable Worth</vt:lpstr>
      <vt:lpstr>Self-Efficacy</vt:lpstr>
      <vt:lpstr>Existence </vt:lpstr>
      <vt:lpstr>Relationships</vt:lpstr>
      <vt:lpstr>Letting Go/Acceptance</vt:lpstr>
      <vt:lpstr>Success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Resilience in Young People</dc:title>
  <dc:creator>Mandie</dc:creator>
  <cp:lastModifiedBy>Mandie</cp:lastModifiedBy>
  <cp:revision>76</cp:revision>
  <dcterms:created xsi:type="dcterms:W3CDTF">2011-09-27T09:49:43Z</dcterms:created>
  <dcterms:modified xsi:type="dcterms:W3CDTF">2011-09-29T23:26:36Z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TC100690431033</vt:lpwstr>
  </property>
</Properties>
</file>